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9" r:id="rId2"/>
    <p:sldId id="294" r:id="rId3"/>
    <p:sldId id="309" r:id="rId4"/>
    <p:sldId id="295" r:id="rId5"/>
    <p:sldId id="310" r:id="rId6"/>
    <p:sldId id="306" r:id="rId7"/>
    <p:sldId id="332" r:id="rId8"/>
    <p:sldId id="326" r:id="rId9"/>
    <p:sldId id="327" r:id="rId10"/>
    <p:sldId id="324" r:id="rId11"/>
    <p:sldId id="328" r:id="rId12"/>
    <p:sldId id="337" r:id="rId13"/>
    <p:sldId id="303" r:id="rId14"/>
    <p:sldId id="334" r:id="rId15"/>
    <p:sldId id="335" r:id="rId16"/>
    <p:sldId id="302" r:id="rId17"/>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54">
          <p15:clr>
            <a:srgbClr val="A4A3A4"/>
          </p15:clr>
        </p15:guide>
        <p15:guide id="3" orient="horz" pos="822">
          <p15:clr>
            <a:srgbClr val="A4A3A4"/>
          </p15:clr>
        </p15:guide>
        <p15:guide id="4" orient="horz" pos="3929">
          <p15:clr>
            <a:srgbClr val="A4A3A4"/>
          </p15:clr>
        </p15:guide>
        <p15:guide id="5" orient="horz" pos="164">
          <p15:clr>
            <a:srgbClr val="A4A3A4"/>
          </p15:clr>
        </p15:guide>
        <p15:guide id="6" orient="horz" pos="4020">
          <p15:clr>
            <a:srgbClr val="A4A3A4"/>
          </p15:clr>
        </p15:guide>
        <p15:guide id="7" orient="horz" pos="2682">
          <p15:clr>
            <a:srgbClr val="A4A3A4"/>
          </p15:clr>
        </p15:guide>
        <p15:guide id="8" pos="2880">
          <p15:clr>
            <a:srgbClr val="A4A3A4"/>
          </p15:clr>
        </p15:guide>
        <p15:guide id="9" pos="431">
          <p15:clr>
            <a:srgbClr val="A4A3A4"/>
          </p15:clr>
        </p15:guide>
        <p15:guide id="10" pos="5329">
          <p15:clr>
            <a:srgbClr val="A4A3A4"/>
          </p15:clr>
        </p15:guide>
        <p15:guide id="11" pos="55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DC00"/>
    <a:srgbClr val="0076A2"/>
    <a:srgbClr val="00B5D2"/>
    <a:srgbClr val="9D9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0978" autoAdjust="0"/>
  </p:normalViewPr>
  <p:slideViewPr>
    <p:cSldViewPr showGuides="1">
      <p:cViewPr varScale="1">
        <p:scale>
          <a:sx n="96" d="100"/>
          <a:sy n="96" d="100"/>
        </p:scale>
        <p:origin x="2040" y="78"/>
      </p:cViewPr>
      <p:guideLst>
        <p:guide orient="horz" pos="2160"/>
        <p:guide orient="horz" pos="754"/>
        <p:guide orient="horz" pos="822"/>
        <p:guide orient="horz" pos="3929"/>
        <p:guide orient="horz" pos="164"/>
        <p:guide orient="horz" pos="4020"/>
        <p:guide orient="horz" pos="2682"/>
        <p:guide pos="2880"/>
        <p:guide pos="431"/>
        <p:guide pos="5329"/>
        <p:guide pos="5556"/>
      </p:guideLst>
    </p:cSldViewPr>
  </p:slideViewPr>
  <p:outlineViewPr>
    <p:cViewPr>
      <p:scale>
        <a:sx n="33" d="100"/>
        <a:sy n="33" d="100"/>
      </p:scale>
      <p:origin x="30" y="0"/>
    </p:cViewPr>
  </p:outlin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F9FA62A-CE70-485D-88C9-D5281E6FD8B3}" type="datetimeFigureOut">
              <a:rPr lang="fr-FR" smtClean="0"/>
              <a:t>25/01/2018</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6B52FE5-1AD8-4D12-BBD3-45164A135A3E}" type="slidenum">
              <a:rPr lang="fr-FR" smtClean="0"/>
              <a:t>‹#›</a:t>
            </a:fld>
            <a:endParaRPr lang="fr-FR" dirty="0"/>
          </a:p>
        </p:txBody>
      </p:sp>
    </p:spTree>
    <p:extLst>
      <p:ext uri="{BB962C8B-B14F-4D97-AF65-F5344CB8AC3E}">
        <p14:creationId xmlns:p14="http://schemas.microsoft.com/office/powerpoint/2010/main" val="18450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52FE5-1AD8-4D12-BBD3-45164A135A3E}" type="slidenum">
              <a:rPr lang="fr-FR" smtClean="0"/>
              <a:t>1</a:t>
            </a:fld>
            <a:endParaRPr lang="fr-FR" dirty="0"/>
          </a:p>
        </p:txBody>
      </p:sp>
    </p:spTree>
    <p:extLst>
      <p:ext uri="{BB962C8B-B14F-4D97-AF65-F5344CB8AC3E}">
        <p14:creationId xmlns:p14="http://schemas.microsoft.com/office/powerpoint/2010/main" val="308564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52FE5-1AD8-4D12-BBD3-45164A135A3E}" type="slidenum">
              <a:rPr lang="fr-FR" smtClean="0"/>
              <a:t>10</a:t>
            </a:fld>
            <a:endParaRPr lang="fr-FR" dirty="0"/>
          </a:p>
        </p:txBody>
      </p:sp>
    </p:spTree>
    <p:extLst>
      <p:ext uri="{BB962C8B-B14F-4D97-AF65-F5344CB8AC3E}">
        <p14:creationId xmlns:p14="http://schemas.microsoft.com/office/powerpoint/2010/main" val="3442170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26B52FE5-1AD8-4D12-BBD3-45164A135A3E}" type="slidenum">
              <a:rPr lang="fr-FR" smtClean="0"/>
              <a:t>11</a:t>
            </a:fld>
            <a:endParaRPr lang="fr-FR" dirty="0"/>
          </a:p>
        </p:txBody>
      </p:sp>
    </p:spTree>
    <p:extLst>
      <p:ext uri="{BB962C8B-B14F-4D97-AF65-F5344CB8AC3E}">
        <p14:creationId xmlns:p14="http://schemas.microsoft.com/office/powerpoint/2010/main" val="1640142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6B52FE5-1AD8-4D12-BBD3-45164A135A3E}" type="slidenum">
              <a:rPr lang="fr-FR" smtClean="0"/>
              <a:t>12</a:t>
            </a:fld>
            <a:endParaRPr lang="fr-FR" dirty="0"/>
          </a:p>
        </p:txBody>
      </p:sp>
    </p:spTree>
    <p:extLst>
      <p:ext uri="{BB962C8B-B14F-4D97-AF65-F5344CB8AC3E}">
        <p14:creationId xmlns:p14="http://schemas.microsoft.com/office/powerpoint/2010/main" val="3507893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26B52FE5-1AD8-4D12-BBD3-45164A135A3E}" type="slidenum">
              <a:rPr lang="fr-FR" smtClean="0"/>
              <a:t>13</a:t>
            </a:fld>
            <a:endParaRPr lang="fr-FR" dirty="0"/>
          </a:p>
        </p:txBody>
      </p:sp>
    </p:spTree>
    <p:extLst>
      <p:ext uri="{BB962C8B-B14F-4D97-AF65-F5344CB8AC3E}">
        <p14:creationId xmlns:p14="http://schemas.microsoft.com/office/powerpoint/2010/main" val="2593132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B52FE5-1AD8-4D12-BBD3-45164A135A3E}" type="slidenum">
              <a:rPr lang="fr-FR" smtClean="0"/>
              <a:t>14</a:t>
            </a:fld>
            <a:endParaRPr lang="fr-FR" dirty="0"/>
          </a:p>
        </p:txBody>
      </p:sp>
    </p:spTree>
    <p:extLst>
      <p:ext uri="{BB962C8B-B14F-4D97-AF65-F5344CB8AC3E}">
        <p14:creationId xmlns:p14="http://schemas.microsoft.com/office/powerpoint/2010/main" val="2372185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6B52FE5-1AD8-4D12-BBD3-45164A135A3E}" type="slidenum">
              <a:rPr lang="fr-FR" smtClean="0"/>
              <a:t>15</a:t>
            </a:fld>
            <a:endParaRPr lang="fr-FR" dirty="0"/>
          </a:p>
        </p:txBody>
      </p:sp>
    </p:spTree>
    <p:extLst>
      <p:ext uri="{BB962C8B-B14F-4D97-AF65-F5344CB8AC3E}">
        <p14:creationId xmlns:p14="http://schemas.microsoft.com/office/powerpoint/2010/main" val="4007555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B52FE5-1AD8-4D12-BBD3-45164A135A3E}" type="slidenum">
              <a:rPr lang="fr-FR" smtClean="0"/>
              <a:t>16</a:t>
            </a:fld>
            <a:endParaRPr lang="fr-FR" dirty="0"/>
          </a:p>
        </p:txBody>
      </p:sp>
    </p:spTree>
    <p:extLst>
      <p:ext uri="{BB962C8B-B14F-4D97-AF65-F5344CB8AC3E}">
        <p14:creationId xmlns:p14="http://schemas.microsoft.com/office/powerpoint/2010/main" val="3281828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B52FE5-1AD8-4D12-BBD3-45164A135A3E}" type="slidenum">
              <a:rPr lang="fr-FR" smtClean="0"/>
              <a:t>2</a:t>
            </a:fld>
            <a:endParaRPr lang="fr-FR" dirty="0"/>
          </a:p>
        </p:txBody>
      </p:sp>
    </p:spTree>
    <p:extLst>
      <p:ext uri="{BB962C8B-B14F-4D97-AF65-F5344CB8AC3E}">
        <p14:creationId xmlns:p14="http://schemas.microsoft.com/office/powerpoint/2010/main" val="135759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26B52FE5-1AD8-4D12-BBD3-45164A135A3E}" type="slidenum">
              <a:rPr lang="fr-FR" smtClean="0"/>
              <a:t>3</a:t>
            </a:fld>
            <a:endParaRPr lang="fr-FR" dirty="0"/>
          </a:p>
        </p:txBody>
      </p:sp>
    </p:spTree>
    <p:extLst>
      <p:ext uri="{BB962C8B-B14F-4D97-AF65-F5344CB8AC3E}">
        <p14:creationId xmlns:p14="http://schemas.microsoft.com/office/powerpoint/2010/main" val="377878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26B52FE5-1AD8-4D12-BBD3-45164A135A3E}" type="slidenum">
              <a:rPr lang="fr-FR" smtClean="0"/>
              <a:t>4</a:t>
            </a:fld>
            <a:endParaRPr lang="fr-FR" dirty="0"/>
          </a:p>
        </p:txBody>
      </p:sp>
    </p:spTree>
    <p:extLst>
      <p:ext uri="{BB962C8B-B14F-4D97-AF65-F5344CB8AC3E}">
        <p14:creationId xmlns:p14="http://schemas.microsoft.com/office/powerpoint/2010/main" val="3704249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B52FE5-1AD8-4D12-BBD3-45164A135A3E}" type="slidenum">
              <a:rPr lang="fr-FR" smtClean="0"/>
              <a:t>5</a:t>
            </a:fld>
            <a:endParaRPr lang="fr-FR" dirty="0"/>
          </a:p>
        </p:txBody>
      </p:sp>
    </p:spTree>
    <p:extLst>
      <p:ext uri="{BB962C8B-B14F-4D97-AF65-F5344CB8AC3E}">
        <p14:creationId xmlns:p14="http://schemas.microsoft.com/office/powerpoint/2010/main" val="2465701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B52FE5-1AD8-4D12-BBD3-45164A135A3E}" type="slidenum">
              <a:rPr lang="fr-FR" smtClean="0"/>
              <a:t>6</a:t>
            </a:fld>
            <a:endParaRPr lang="fr-FR" dirty="0"/>
          </a:p>
        </p:txBody>
      </p:sp>
    </p:spTree>
    <p:extLst>
      <p:ext uri="{BB962C8B-B14F-4D97-AF65-F5344CB8AC3E}">
        <p14:creationId xmlns:p14="http://schemas.microsoft.com/office/powerpoint/2010/main" val="2020156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B52FE5-1AD8-4D12-BBD3-45164A135A3E}" type="slidenum">
              <a:rPr lang="fr-FR" smtClean="0"/>
              <a:t>7</a:t>
            </a:fld>
            <a:endParaRPr lang="fr-FR" dirty="0"/>
          </a:p>
        </p:txBody>
      </p:sp>
    </p:spTree>
    <p:extLst>
      <p:ext uri="{BB962C8B-B14F-4D97-AF65-F5344CB8AC3E}">
        <p14:creationId xmlns:p14="http://schemas.microsoft.com/office/powerpoint/2010/main" val="2767057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20000"/>
              </a:lnSpc>
            </a:pPr>
            <a:endParaRPr lang="en-US" dirty="0"/>
          </a:p>
        </p:txBody>
      </p:sp>
      <p:sp>
        <p:nvSpPr>
          <p:cNvPr id="4" name="Slide Number Placeholder 3"/>
          <p:cNvSpPr>
            <a:spLocks noGrp="1"/>
          </p:cNvSpPr>
          <p:nvPr>
            <p:ph type="sldNum" sz="quarter" idx="10"/>
          </p:nvPr>
        </p:nvSpPr>
        <p:spPr/>
        <p:txBody>
          <a:bodyPr/>
          <a:lstStyle/>
          <a:p>
            <a:fld id="{26B52FE5-1AD8-4D12-BBD3-45164A135A3E}" type="slidenum">
              <a:rPr lang="fr-FR" smtClean="0"/>
              <a:t>8</a:t>
            </a:fld>
            <a:endParaRPr lang="fr-FR" dirty="0"/>
          </a:p>
        </p:txBody>
      </p:sp>
    </p:spTree>
    <p:extLst>
      <p:ext uri="{BB962C8B-B14F-4D97-AF65-F5344CB8AC3E}">
        <p14:creationId xmlns:p14="http://schemas.microsoft.com/office/powerpoint/2010/main" val="482552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B52FE5-1AD8-4D12-BBD3-45164A135A3E}" type="slidenum">
              <a:rPr lang="fr-FR" smtClean="0"/>
              <a:t>9</a:t>
            </a:fld>
            <a:endParaRPr lang="fr-FR" dirty="0"/>
          </a:p>
        </p:txBody>
      </p:sp>
    </p:spTree>
    <p:extLst>
      <p:ext uri="{BB962C8B-B14F-4D97-AF65-F5344CB8AC3E}">
        <p14:creationId xmlns:p14="http://schemas.microsoft.com/office/powerpoint/2010/main" val="2763647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_Gradient">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Rectangle 10"/>
          <p:cNvSpPr/>
          <p:nvPr userDrawn="1"/>
        </p:nvSpPr>
        <p:spPr bwMode="gray">
          <a:xfrm>
            <a:off x="0" y="3437394"/>
            <a:ext cx="9143622" cy="3420606"/>
          </a:xfrm>
          <a:prstGeom prst="rect">
            <a:avLst/>
          </a:prstGeom>
          <a:gradFill>
            <a:gsLst>
              <a:gs pos="100000">
                <a:srgbClr val="00B5D2"/>
              </a:gs>
              <a:gs pos="0">
                <a:srgbClr val="0076A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Espace réservé de la date 3"/>
          <p:cNvSpPr>
            <a:spLocks noGrp="1"/>
          </p:cNvSpPr>
          <p:nvPr>
            <p:ph type="dt" sz="half" idx="10"/>
          </p:nvPr>
        </p:nvSpPr>
        <p:spPr bwMode="gray">
          <a:xfrm>
            <a:off x="684213" y="6381750"/>
            <a:ext cx="8135937" cy="476251"/>
          </a:xfrm>
        </p:spPr>
        <p:txBody>
          <a:bodyPr/>
          <a:lstStyle/>
          <a:p>
            <a:pPr algn="r"/>
            <a:fld id="{86223B4F-335A-4C9D-91C0-6C1317DA95A9}" type="datetime1">
              <a:rPr lang="en-GB" noProof="0" smtClean="0">
                <a:solidFill>
                  <a:schemeClr val="bg1"/>
                </a:solidFill>
              </a:rPr>
              <a:t>25/01/2018</a:t>
            </a:fld>
            <a:endParaRPr lang="en-GB" noProof="0" dirty="0">
              <a:solidFill>
                <a:schemeClr val="bg1"/>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noProof="0"/>
              <a:t>India Training Accreditation Project 2017</a:t>
            </a:r>
            <a:endParaRPr lang="en-GB" noProof="0" dirty="0"/>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noProof="0" smtClean="0"/>
              <a:pPr/>
              <a:t>‹#›</a:t>
            </a:fld>
            <a:endParaRPr lang="en-GB" noProof="0" dirty="0"/>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a:t>Title</a:t>
            </a:r>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14"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1633035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Picture">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Espace réservé de la date 3"/>
          <p:cNvSpPr>
            <a:spLocks noGrp="1"/>
          </p:cNvSpPr>
          <p:nvPr>
            <p:ph type="dt" sz="half" idx="10"/>
          </p:nvPr>
        </p:nvSpPr>
        <p:spPr bwMode="gray">
          <a:xfrm>
            <a:off x="684213" y="6381750"/>
            <a:ext cx="8135937" cy="476251"/>
          </a:xfrm>
        </p:spPr>
        <p:txBody>
          <a:bodyPr/>
          <a:lstStyle/>
          <a:p>
            <a:pPr algn="r"/>
            <a:fld id="{4AF1C819-53BE-4886-A513-E5CBFE7EDC86}" type="datetime1">
              <a:rPr lang="en-GB" noProof="0" smtClean="0">
                <a:solidFill>
                  <a:schemeClr val="bg1"/>
                </a:solidFill>
              </a:rPr>
              <a:t>25/01/2018</a:t>
            </a:fld>
            <a:endParaRPr lang="en-GB" noProof="0" dirty="0">
              <a:solidFill>
                <a:schemeClr val="bg1"/>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noProof="0"/>
              <a:t>India Training Accreditation Project 2017</a:t>
            </a:r>
            <a:endParaRPr lang="en-GB" noProof="0" dirty="0"/>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noProof="0" smtClean="0"/>
              <a:pPr/>
              <a:t>‹#›</a:t>
            </a:fld>
            <a:endParaRPr lang="en-GB" noProof="0" dirty="0"/>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a:t>Title</a:t>
            </a:r>
          </a:p>
        </p:txBody>
      </p:sp>
      <p:sp>
        <p:nvSpPr>
          <p:cNvPr id="9"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7" name="Espace réservé pour une image  6"/>
          <p:cNvSpPr>
            <a:spLocks noGrp="1"/>
          </p:cNvSpPr>
          <p:nvPr>
            <p:ph type="pic" sz="quarter" idx="14" hasCustomPrompt="1"/>
          </p:nvPr>
        </p:nvSpPr>
        <p:spPr bwMode="gray">
          <a:xfrm>
            <a:off x="0" y="3437394"/>
            <a:ext cx="9144000" cy="3420606"/>
          </a:xfrm>
        </p:spPr>
        <p:txBody>
          <a:bodyPr lIns="2880000" rIns="288000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baseline="0">
                <a:solidFill>
                  <a:schemeClr val="bg1"/>
                </a:solidFill>
              </a:defRPr>
            </a:lvl1pPr>
          </a:lstStyle>
          <a:p>
            <a:r>
              <a:rPr lang="en-GB" noProof="0" dirty="0"/>
              <a:t>Corporate visual: Select the icon to insert a picture then place the visual into background position (Right click with the mouse / Send to back)</a:t>
            </a:r>
          </a:p>
        </p:txBody>
      </p:sp>
    </p:spTree>
    <p:extLst>
      <p:ext uri="{BB962C8B-B14F-4D97-AF65-F5344CB8AC3E}">
        <p14:creationId xmlns:p14="http://schemas.microsoft.com/office/powerpoint/2010/main" val="338956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Color">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Espace réservé du texte 6"/>
          <p:cNvSpPr>
            <a:spLocks noGrp="1"/>
          </p:cNvSpPr>
          <p:nvPr>
            <p:ph type="body" sz="quarter" idx="14" hasCustomPrompt="1"/>
          </p:nvPr>
        </p:nvSpPr>
        <p:spPr bwMode="gray">
          <a:xfrm>
            <a:off x="0" y="3437394"/>
            <a:ext cx="9153525" cy="3420606"/>
          </a:xfrm>
          <a:solidFill>
            <a:schemeClr val="accent2"/>
          </a:solidFill>
        </p:spPr>
        <p:txBody>
          <a:bodyPr/>
          <a:lstStyle>
            <a:lvl1pPr>
              <a:defRPr sz="100">
                <a:solidFill>
                  <a:srgbClr val="9D9D9C">
                    <a:alpha val="0"/>
                  </a:srgbClr>
                </a:solidFill>
              </a:defRPr>
            </a:lvl1pPr>
          </a:lstStyle>
          <a:p>
            <a:pPr lvl="0"/>
            <a:r>
              <a:rPr lang="en-GB" noProof="0" dirty="0"/>
              <a:t> </a:t>
            </a:r>
          </a:p>
        </p:txBody>
      </p:sp>
      <p:sp>
        <p:nvSpPr>
          <p:cNvPr id="4" name="Espace réservé de la date 3"/>
          <p:cNvSpPr>
            <a:spLocks noGrp="1"/>
          </p:cNvSpPr>
          <p:nvPr>
            <p:ph type="dt" sz="half" idx="10"/>
          </p:nvPr>
        </p:nvSpPr>
        <p:spPr bwMode="gray">
          <a:xfrm>
            <a:off x="684213" y="6381750"/>
            <a:ext cx="8135937" cy="476251"/>
          </a:xfrm>
        </p:spPr>
        <p:txBody>
          <a:bodyPr/>
          <a:lstStyle/>
          <a:p>
            <a:pPr algn="r"/>
            <a:fld id="{AE66AC26-8AD3-479B-A41B-79503AB5C751}" type="datetime1">
              <a:rPr lang="en-GB" noProof="0" smtClean="0">
                <a:solidFill>
                  <a:schemeClr val="bg1"/>
                </a:solidFill>
              </a:rPr>
              <a:t>25/01/2018</a:t>
            </a:fld>
            <a:endParaRPr lang="en-GB" noProof="0" dirty="0">
              <a:solidFill>
                <a:schemeClr val="bg1"/>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noProof="0"/>
              <a:t>India Training Accreditation Project 2017</a:t>
            </a:r>
            <a:endParaRPr lang="en-GB" noProof="0" dirty="0"/>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noProof="0" smtClean="0"/>
              <a:pPr/>
              <a:t>‹#›</a:t>
            </a:fld>
            <a:endParaRPr lang="en-GB" noProof="0" dirty="0"/>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a:t>Title</a:t>
            </a:r>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11"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2416035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4_Partnership">
    <p:spTree>
      <p:nvGrpSpPr>
        <p:cNvPr id="1" name=""/>
        <p:cNvGrpSpPr/>
        <p:nvPr/>
      </p:nvGrpSpPr>
      <p:grpSpPr>
        <a:xfrm>
          <a:off x="0" y="0"/>
          <a:ext cx="0" cy="0"/>
          <a:chOff x="0" y="0"/>
          <a:chExt cx="0" cy="0"/>
        </a:xfrm>
      </p:grpSpPr>
      <p:sp>
        <p:nvSpPr>
          <p:cNvPr id="12" name="Rectangle 11"/>
          <p:cNvSpPr/>
          <p:nvPr userDrawn="1"/>
        </p:nvSpPr>
        <p:spPr bwMode="gray">
          <a:xfrm>
            <a:off x="0" y="-2364"/>
            <a:ext cx="9143622" cy="3439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 name="Rectangle 18"/>
          <p:cNvSpPr/>
          <p:nvPr userDrawn="1"/>
        </p:nvSpPr>
        <p:spPr bwMode="gray">
          <a:xfrm>
            <a:off x="0" y="3437394"/>
            <a:ext cx="9143622" cy="820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Espace réservé du texte 6"/>
          <p:cNvSpPr>
            <a:spLocks noGrp="1"/>
          </p:cNvSpPr>
          <p:nvPr>
            <p:ph type="body" sz="quarter" idx="14" hasCustomPrompt="1"/>
          </p:nvPr>
        </p:nvSpPr>
        <p:spPr bwMode="gray">
          <a:xfrm>
            <a:off x="0" y="4257674"/>
            <a:ext cx="9153525" cy="2600326"/>
          </a:xfrm>
          <a:solidFill>
            <a:schemeClr val="accent2"/>
          </a:solidFill>
        </p:spPr>
        <p:txBody>
          <a:bodyPr/>
          <a:lstStyle>
            <a:lvl1pPr>
              <a:defRPr sz="100">
                <a:solidFill>
                  <a:srgbClr val="9D9D9C">
                    <a:alpha val="0"/>
                  </a:srgbClr>
                </a:solidFill>
              </a:defRPr>
            </a:lvl1pPr>
          </a:lstStyle>
          <a:p>
            <a:pPr lvl="0"/>
            <a:r>
              <a:rPr lang="en-GB" noProof="0" dirty="0"/>
              <a:t> </a:t>
            </a:r>
          </a:p>
        </p:txBody>
      </p:sp>
      <p:sp>
        <p:nvSpPr>
          <p:cNvPr id="4" name="Espace réservé de la date 3"/>
          <p:cNvSpPr>
            <a:spLocks noGrp="1"/>
          </p:cNvSpPr>
          <p:nvPr>
            <p:ph type="dt" sz="half" idx="10"/>
          </p:nvPr>
        </p:nvSpPr>
        <p:spPr bwMode="gray">
          <a:xfrm>
            <a:off x="684213" y="6381750"/>
            <a:ext cx="8135937" cy="476251"/>
          </a:xfrm>
        </p:spPr>
        <p:txBody>
          <a:bodyPr/>
          <a:lstStyle/>
          <a:p>
            <a:pPr algn="r"/>
            <a:fld id="{E71540D0-397C-4F68-AE04-5C5CFB9197A4}" type="datetime1">
              <a:rPr lang="en-GB" noProof="0" smtClean="0">
                <a:solidFill>
                  <a:schemeClr val="bg1"/>
                </a:solidFill>
              </a:rPr>
              <a:t>25/01/2018</a:t>
            </a:fld>
            <a:endParaRPr lang="en-GB" noProof="0" dirty="0">
              <a:solidFill>
                <a:schemeClr val="bg1"/>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noProof="0"/>
              <a:t>India Training Accreditation Project 2017</a:t>
            </a:r>
            <a:endParaRPr lang="en-GB" noProof="0" dirty="0"/>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noProof="0" smtClean="0"/>
              <a:pPr/>
              <a:t>‹#›</a:t>
            </a:fld>
            <a:endParaRPr lang="en-GB" noProof="0" dirty="0"/>
          </a:p>
        </p:txBody>
      </p:sp>
      <p:sp>
        <p:nvSpPr>
          <p:cNvPr id="8" name="Espace réservé du texte 7"/>
          <p:cNvSpPr>
            <a:spLocks noGrp="1"/>
          </p:cNvSpPr>
          <p:nvPr>
            <p:ph type="body" sz="quarter" idx="13" hasCustomPrompt="1"/>
          </p:nvPr>
        </p:nvSpPr>
        <p:spPr bwMode="gray">
          <a:xfrm>
            <a:off x="684213" y="5984875"/>
            <a:ext cx="7775575" cy="504000"/>
          </a:xfrm>
        </p:spPr>
        <p:txBody>
          <a:bodyPr/>
          <a:lstStyle>
            <a:lvl1pPr>
              <a:spcAft>
                <a:spcPts val="0"/>
              </a:spcAft>
              <a:defRPr sz="2600">
                <a:solidFill>
                  <a:schemeClr val="bg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2376264"/>
          </a:xfrm>
        </p:spPr>
        <p:txBody>
          <a:bodyPr/>
          <a:lstStyle>
            <a:lvl1pPr>
              <a:defRPr sz="3500" cap="all" baseline="0">
                <a:solidFill>
                  <a:schemeClr val="bg1"/>
                </a:solidFill>
              </a:defRPr>
            </a:lvl1pPr>
          </a:lstStyle>
          <a:p>
            <a:r>
              <a:rPr lang="en-GB" noProof="0" dirty="0"/>
              <a:t>Title</a:t>
            </a:r>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9" name="Espace réservé du texte 8"/>
          <p:cNvSpPr>
            <a:spLocks noGrp="1"/>
          </p:cNvSpPr>
          <p:nvPr>
            <p:ph type="body" sz="quarter" idx="15" hasCustomPrompt="1"/>
          </p:nvPr>
        </p:nvSpPr>
        <p:spPr bwMode="gray">
          <a:xfrm>
            <a:off x="503238" y="3437394"/>
            <a:ext cx="2484586" cy="820281"/>
          </a:xfrm>
        </p:spPr>
        <p:txBody>
          <a:bodyPr anchor="ctr" anchorCtr="0"/>
          <a:lstStyle>
            <a:lvl1pPr algn="r">
              <a:lnSpc>
                <a:spcPct val="100000"/>
              </a:lnSpc>
              <a:spcAft>
                <a:spcPts val="0"/>
              </a:spcAft>
              <a:defRPr sz="1600" cap="all" baseline="0">
                <a:solidFill>
                  <a:schemeClr val="accent2"/>
                </a:solidFill>
              </a:defRPr>
            </a:lvl1pPr>
          </a:lstStyle>
          <a:p>
            <a:pPr lvl="0"/>
            <a:r>
              <a:rPr lang="en-GB" noProof="0" dirty="0"/>
              <a:t>Text</a:t>
            </a:r>
          </a:p>
        </p:txBody>
      </p:sp>
      <p:sp>
        <p:nvSpPr>
          <p:cNvPr id="14" name="Espace réservé pour une image  6"/>
          <p:cNvSpPr>
            <a:spLocks noGrp="1"/>
          </p:cNvSpPr>
          <p:nvPr>
            <p:ph type="pic" sz="quarter" idx="16" hasCustomPrompt="1"/>
          </p:nvPr>
        </p:nvSpPr>
        <p:spPr bwMode="gray">
          <a:xfrm>
            <a:off x="3113088"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5" name="Espace réservé pour une image  6"/>
          <p:cNvSpPr>
            <a:spLocks noGrp="1"/>
          </p:cNvSpPr>
          <p:nvPr>
            <p:ph type="pic" sz="quarter" idx="17" hasCustomPrompt="1"/>
          </p:nvPr>
        </p:nvSpPr>
        <p:spPr bwMode="gray">
          <a:xfrm>
            <a:off x="4559442"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6" name="Espace réservé pour une image  6"/>
          <p:cNvSpPr>
            <a:spLocks noGrp="1"/>
          </p:cNvSpPr>
          <p:nvPr>
            <p:ph type="pic" sz="quarter" idx="18" hasCustomPrompt="1"/>
          </p:nvPr>
        </p:nvSpPr>
        <p:spPr bwMode="gray">
          <a:xfrm>
            <a:off x="6005796"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7" name="Espace réservé pour une image  6"/>
          <p:cNvSpPr>
            <a:spLocks noGrp="1"/>
          </p:cNvSpPr>
          <p:nvPr>
            <p:ph type="pic" sz="quarter" idx="19" hasCustomPrompt="1"/>
          </p:nvPr>
        </p:nvSpPr>
        <p:spPr bwMode="gray">
          <a:xfrm>
            <a:off x="7452150"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8"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359824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1_Partnership">
    <p:spTree>
      <p:nvGrpSpPr>
        <p:cNvPr id="1" name=""/>
        <p:cNvGrpSpPr/>
        <p:nvPr/>
      </p:nvGrpSpPr>
      <p:grpSpPr>
        <a:xfrm>
          <a:off x="0" y="0"/>
          <a:ext cx="0" cy="0"/>
          <a:chOff x="0" y="0"/>
          <a:chExt cx="0" cy="0"/>
        </a:xfrm>
      </p:grpSpPr>
      <p:sp>
        <p:nvSpPr>
          <p:cNvPr id="12" name="Rectangle 11"/>
          <p:cNvSpPr/>
          <p:nvPr userDrawn="1"/>
        </p:nvSpPr>
        <p:spPr bwMode="gray">
          <a:xfrm>
            <a:off x="0" y="-2364"/>
            <a:ext cx="9143622" cy="3439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Rectangle 12"/>
          <p:cNvSpPr/>
          <p:nvPr userDrawn="1"/>
        </p:nvSpPr>
        <p:spPr bwMode="gray">
          <a:xfrm>
            <a:off x="0" y="3437394"/>
            <a:ext cx="9143622" cy="3420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Espace réservé de la date 3"/>
          <p:cNvSpPr>
            <a:spLocks noGrp="1"/>
          </p:cNvSpPr>
          <p:nvPr>
            <p:ph type="dt" sz="half" idx="10"/>
          </p:nvPr>
        </p:nvSpPr>
        <p:spPr bwMode="gray">
          <a:xfrm>
            <a:off x="684213" y="6381750"/>
            <a:ext cx="8135937" cy="476251"/>
          </a:xfrm>
        </p:spPr>
        <p:txBody>
          <a:bodyPr/>
          <a:lstStyle>
            <a:lvl1pPr>
              <a:defRPr>
                <a:solidFill>
                  <a:schemeClr val="accent2"/>
                </a:solidFill>
              </a:defRPr>
            </a:lvl1pPr>
          </a:lstStyle>
          <a:p>
            <a:pPr algn="r"/>
            <a:fld id="{DB3B757D-6D49-4447-9C5F-595C752AADF3}" type="datetime1">
              <a:rPr lang="en-GB" noProof="0" smtClean="0"/>
              <a:t>25/01/2018</a:t>
            </a:fld>
            <a:endParaRPr lang="en-GB" noProof="0" dirty="0"/>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noProof="0"/>
              <a:t>India Training Accreditation Project 2017</a:t>
            </a:r>
            <a:endParaRPr lang="en-GB" noProof="0" dirty="0"/>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noProof="0" smtClean="0"/>
              <a:pPr/>
              <a:t>‹#›</a:t>
            </a:fld>
            <a:endParaRPr lang="en-GB" noProof="0" dirty="0"/>
          </a:p>
        </p:txBody>
      </p:sp>
      <p:sp>
        <p:nvSpPr>
          <p:cNvPr id="8" name="Espace réservé du texte 7"/>
          <p:cNvSpPr>
            <a:spLocks noGrp="1"/>
          </p:cNvSpPr>
          <p:nvPr>
            <p:ph type="body" sz="quarter" idx="13" hasCustomPrompt="1"/>
          </p:nvPr>
        </p:nvSpPr>
        <p:spPr bwMode="gray">
          <a:xfrm>
            <a:off x="684213" y="5984875"/>
            <a:ext cx="7775575" cy="504000"/>
          </a:xfrm>
        </p:spPr>
        <p:txBody>
          <a:bodyPr/>
          <a:lstStyle>
            <a:lvl1pPr>
              <a:spcAft>
                <a:spcPts val="0"/>
              </a:spcAft>
              <a:defRPr sz="2600">
                <a:solidFill>
                  <a:schemeClr val="accent2"/>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2376264"/>
          </a:xfrm>
        </p:spPr>
        <p:txBody>
          <a:bodyPr/>
          <a:lstStyle>
            <a:lvl1pPr>
              <a:defRPr sz="3500" cap="all" baseline="0">
                <a:solidFill>
                  <a:schemeClr val="accent2"/>
                </a:solidFill>
              </a:defRPr>
            </a:lvl1pPr>
          </a:lstStyle>
          <a:p>
            <a:r>
              <a:rPr lang="en-GB" noProof="0" dirty="0"/>
              <a:t>Title</a:t>
            </a:r>
          </a:p>
        </p:txBody>
      </p:sp>
      <p:pic>
        <p:nvPicPr>
          <p:cNvPr id="10" name="Image 9" descr="Logo_couv_70x7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300806" y="-2364"/>
            <a:ext cx="2520000" cy="2520000"/>
          </a:xfrm>
          <a:prstGeom prst="rect">
            <a:avLst/>
          </a:prstGeom>
        </p:spPr>
      </p:pic>
      <p:sp>
        <p:nvSpPr>
          <p:cNvPr id="9" name="Espace réservé du texte 8"/>
          <p:cNvSpPr>
            <a:spLocks noGrp="1"/>
          </p:cNvSpPr>
          <p:nvPr>
            <p:ph type="body" sz="quarter" idx="15" hasCustomPrompt="1"/>
          </p:nvPr>
        </p:nvSpPr>
        <p:spPr bwMode="gray">
          <a:xfrm>
            <a:off x="684213" y="3437394"/>
            <a:ext cx="4103543" cy="820281"/>
          </a:xfrm>
        </p:spPr>
        <p:txBody>
          <a:bodyPr anchor="ctr" anchorCtr="0"/>
          <a:lstStyle>
            <a:lvl1pPr algn="r">
              <a:lnSpc>
                <a:spcPct val="100000"/>
              </a:lnSpc>
              <a:spcAft>
                <a:spcPts val="0"/>
              </a:spcAft>
              <a:defRPr sz="1600" cap="all" baseline="0">
                <a:solidFill>
                  <a:schemeClr val="accent2"/>
                </a:solidFill>
              </a:defRPr>
            </a:lvl1pPr>
          </a:lstStyle>
          <a:p>
            <a:pPr lvl="0"/>
            <a:r>
              <a:rPr lang="en-GB" noProof="0" dirty="0"/>
              <a:t>Text</a:t>
            </a:r>
          </a:p>
        </p:txBody>
      </p:sp>
      <p:sp>
        <p:nvSpPr>
          <p:cNvPr id="14" name="Espace réservé pour une image  6"/>
          <p:cNvSpPr>
            <a:spLocks noGrp="1"/>
          </p:cNvSpPr>
          <p:nvPr>
            <p:ph type="pic" sz="quarter" idx="16" hasCustomPrompt="1"/>
          </p:nvPr>
        </p:nvSpPr>
        <p:spPr bwMode="gray">
          <a:xfrm>
            <a:off x="4985606" y="3523534"/>
            <a:ext cx="1620000" cy="648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5"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182485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84213" y="2024844"/>
            <a:ext cx="7775575" cy="828000"/>
          </a:xfrm>
        </p:spPr>
        <p:txBody>
          <a:bodyPr/>
          <a:lstStyle>
            <a:lvl1pPr>
              <a:defRPr sz="3500" b="1" cap="all" baseline="0"/>
            </a:lvl1pPr>
          </a:lstStyle>
          <a:p>
            <a:r>
              <a:rPr lang="en-GB" noProof="0" dirty="0"/>
              <a:t>Title</a:t>
            </a:r>
          </a:p>
        </p:txBody>
      </p:sp>
      <p:sp>
        <p:nvSpPr>
          <p:cNvPr id="11" name="Espace réservé de la date 10"/>
          <p:cNvSpPr>
            <a:spLocks noGrp="1"/>
          </p:cNvSpPr>
          <p:nvPr>
            <p:ph type="dt" sz="half" idx="10"/>
          </p:nvPr>
        </p:nvSpPr>
        <p:spPr bwMode="gray"/>
        <p:txBody>
          <a:bodyPr/>
          <a:lstStyle/>
          <a:p>
            <a:fld id="{A8EC7656-F816-44B0-9946-E888EB452E6B}" type="datetime1">
              <a:rPr lang="en-GB" noProof="0" smtClean="0"/>
              <a:t>25/01/2018</a:t>
            </a:fld>
            <a:endParaRPr lang="en-GB" noProof="0" dirty="0"/>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noProof="0" smtClean="0"/>
              <a:t>‹#›</a:t>
            </a:fld>
            <a:endParaRPr lang="en-GB" noProof="0" dirty="0"/>
          </a:p>
        </p:txBody>
      </p:sp>
      <p:pic>
        <p:nvPicPr>
          <p:cNvPr id="8" name="Image 7" descr="Logo_50x5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670299" y="-2727"/>
            <a:ext cx="1803400" cy="1803400"/>
          </a:xfrm>
          <a:prstGeom prst="rect">
            <a:avLst/>
          </a:prstGeom>
        </p:spPr>
      </p:pic>
      <p:sp>
        <p:nvSpPr>
          <p:cNvPr id="5" name="Espace réservé du texte 4"/>
          <p:cNvSpPr>
            <a:spLocks noGrp="1"/>
          </p:cNvSpPr>
          <p:nvPr>
            <p:ph type="body" sz="quarter" idx="13" hasCustomPrompt="1"/>
          </p:nvPr>
        </p:nvSpPr>
        <p:spPr bwMode="gray">
          <a:xfrm>
            <a:off x="684213" y="3033713"/>
            <a:ext cx="7775575" cy="3203575"/>
          </a:xfrm>
        </p:spPr>
        <p:txBody>
          <a:bodyPr/>
          <a:lstStyle>
            <a:lvl1pPr>
              <a:lnSpc>
                <a:spcPct val="100000"/>
              </a:lnSpc>
              <a:spcAft>
                <a:spcPts val="0"/>
              </a:spcAft>
              <a:tabLst>
                <a:tab pos="7776000" algn="r"/>
              </a:tabLst>
              <a:defRPr sz="1350">
                <a:solidFill>
                  <a:schemeClr val="accent1"/>
                </a:solidFill>
              </a:defRPr>
            </a:lvl1pPr>
            <a:lvl2pPr>
              <a:tabLst>
                <a:tab pos="7776000" algn="r"/>
              </a:tabLst>
              <a:defRPr/>
            </a:lvl2pPr>
            <a:lvl3pPr>
              <a:tabLst>
                <a:tab pos="7776000" algn="r"/>
              </a:tabLst>
              <a:defRPr/>
            </a:lvl3pPr>
            <a:lvl4pPr>
              <a:tabLst>
                <a:tab pos="7776000" algn="r"/>
              </a:tabLst>
              <a:defRPr/>
            </a:lvl4pPr>
            <a:lvl5pPr>
              <a:tabLst>
                <a:tab pos="7776000" algn="r"/>
              </a:tabLst>
              <a:defRPr/>
            </a:lvl5pPr>
          </a:lstStyle>
          <a:p>
            <a:pPr lvl="0"/>
            <a:r>
              <a:rPr lang="en-GB" noProof="0" dirty="0"/>
              <a:t>Chapter title</a:t>
            </a:r>
          </a:p>
        </p:txBody>
      </p:sp>
      <p:sp>
        <p:nvSpPr>
          <p:cNvPr id="3" name="Rectangle 2"/>
          <p:cNvSpPr/>
          <p:nvPr userDrawn="1"/>
        </p:nvSpPr>
        <p:spPr bwMode="gray">
          <a:xfrm>
            <a:off x="7812360" y="-2727"/>
            <a:ext cx="1331640" cy="1199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Rectangle 3"/>
          <p:cNvSpPr/>
          <p:nvPr userDrawn="1"/>
        </p:nvSpPr>
        <p:spPr bwMode="gray">
          <a:xfrm>
            <a:off x="8100392" y="0"/>
            <a:ext cx="1043608" cy="898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95131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684213" y="2520274"/>
            <a:ext cx="7775575" cy="842507"/>
          </a:xfrm>
        </p:spPr>
        <p:txBody>
          <a:bodyPr/>
          <a:lstStyle>
            <a:lvl1pPr>
              <a:spcAft>
                <a:spcPts val="0"/>
              </a:spcAft>
              <a:defRPr sz="2600">
                <a:solidFill>
                  <a:schemeClr val="accent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1520788"/>
            <a:ext cx="7775575" cy="989359"/>
          </a:xfrm>
        </p:spPr>
        <p:txBody>
          <a:bodyPr/>
          <a:lstStyle>
            <a:lvl1pPr>
              <a:defRPr sz="3500" b="1" cap="none" baseline="0">
                <a:solidFill>
                  <a:schemeClr val="accent1"/>
                </a:solidFill>
              </a:defRPr>
            </a:lvl1pPr>
          </a:lstStyle>
          <a:p>
            <a:r>
              <a:rPr lang="en-GB" noProof="0" dirty="0"/>
              <a:t>Chapter title</a:t>
            </a:r>
          </a:p>
        </p:txBody>
      </p:sp>
      <p:pic>
        <p:nvPicPr>
          <p:cNvPr id="11" name="Image 10" descr="Logo_40x40_RV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54450" y="0"/>
            <a:ext cx="1435100" cy="1435100"/>
          </a:xfrm>
          <a:prstGeom prst="rect">
            <a:avLst/>
          </a:prstGeom>
        </p:spPr>
      </p:pic>
      <p:sp>
        <p:nvSpPr>
          <p:cNvPr id="15" name="Espace réservé du texte 6"/>
          <p:cNvSpPr>
            <a:spLocks noGrp="1"/>
          </p:cNvSpPr>
          <p:nvPr>
            <p:ph type="body" sz="quarter" idx="15" hasCustomPrompt="1"/>
          </p:nvPr>
        </p:nvSpPr>
        <p:spPr bwMode="gray">
          <a:xfrm>
            <a:off x="1" y="3437394"/>
            <a:ext cx="9144000" cy="2944357"/>
          </a:xfrm>
          <a:solidFill>
            <a:schemeClr val="accent1"/>
          </a:solidFill>
        </p:spPr>
        <p:txBody>
          <a:bodyPr/>
          <a:lstStyle>
            <a:lvl1pPr>
              <a:defRPr sz="100">
                <a:solidFill>
                  <a:srgbClr val="9D9D9C">
                    <a:alpha val="0"/>
                  </a:srgbClr>
                </a:solidFill>
              </a:defRPr>
            </a:lvl1pPr>
          </a:lstStyle>
          <a:p>
            <a:pPr lvl="0"/>
            <a:r>
              <a:rPr lang="en-GB" noProof="0" dirty="0"/>
              <a:t> </a:t>
            </a:r>
          </a:p>
        </p:txBody>
      </p:sp>
      <p:sp>
        <p:nvSpPr>
          <p:cNvPr id="16" name="Espace réservé de la date 10"/>
          <p:cNvSpPr>
            <a:spLocks noGrp="1"/>
          </p:cNvSpPr>
          <p:nvPr>
            <p:ph type="dt" sz="half" idx="10"/>
          </p:nvPr>
        </p:nvSpPr>
        <p:spPr bwMode="gray">
          <a:xfrm>
            <a:off x="684213" y="6381750"/>
            <a:ext cx="2123591" cy="476251"/>
          </a:xfrm>
        </p:spPr>
        <p:txBody>
          <a:bodyPr/>
          <a:lstStyle/>
          <a:p>
            <a:fld id="{CD3F1846-CCEA-4087-84F8-E3DCAE8AB122}" type="datetime1">
              <a:rPr lang="en-GB" noProof="0" smtClean="0"/>
              <a:t>25/01/2018</a:t>
            </a:fld>
            <a:endParaRPr lang="en-GB" noProof="0" dirty="0"/>
          </a:p>
        </p:txBody>
      </p:sp>
      <p:sp>
        <p:nvSpPr>
          <p:cNvPr id="17" name="Espace réservé du numéro de diapositive 11"/>
          <p:cNvSpPr>
            <a:spLocks noGrp="1"/>
          </p:cNvSpPr>
          <p:nvPr>
            <p:ph type="sldNum" sz="quarter" idx="11"/>
          </p:nvPr>
        </p:nvSpPr>
        <p:spPr bwMode="gray">
          <a:xfrm>
            <a:off x="8459787" y="6381750"/>
            <a:ext cx="684213" cy="476250"/>
          </a:xfrm>
        </p:spPr>
        <p:txBody>
          <a:bodyPr/>
          <a:lstStyle/>
          <a:p>
            <a:fld id="{10C140CD-8AED-46FF-A9A2-77308F3F39AE}" type="slidenum">
              <a:rPr lang="en-GB" noProof="0" smtClean="0"/>
              <a:t>‹#›</a:t>
            </a:fld>
            <a:endParaRPr lang="en-GB" noProof="0" dirty="0"/>
          </a:p>
        </p:txBody>
      </p:sp>
      <p:sp>
        <p:nvSpPr>
          <p:cNvPr id="10"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243094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_Tex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lvl1pPr>
              <a:defRPr/>
            </a:lvl1pPr>
          </a:lstStyle>
          <a:p>
            <a:r>
              <a:rPr lang="en-GB" noProof="0" dirty="0"/>
              <a:t>Title</a:t>
            </a:r>
          </a:p>
        </p:txBody>
      </p:sp>
      <p:sp>
        <p:nvSpPr>
          <p:cNvPr id="3" name="Espace réservé du contenu 2"/>
          <p:cNvSpPr>
            <a:spLocks noGrp="1"/>
          </p:cNvSpPr>
          <p:nvPr>
            <p:ph idx="1" hasCustomPrompt="1"/>
          </p:nvPr>
        </p:nvSpPr>
        <p:spPr bwMode="gray"/>
        <p:txBody>
          <a:bodyPr/>
          <a:lstStyle>
            <a:lvl2pPr>
              <a:defRPr/>
            </a:lvl2pPr>
            <a:lvl3pPr>
              <a:defRPr/>
            </a:lvl3pPr>
            <a:lvl4pPr>
              <a:defRPr baseline="0"/>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11" name="Espace réservé de la date 10"/>
          <p:cNvSpPr>
            <a:spLocks noGrp="1"/>
          </p:cNvSpPr>
          <p:nvPr>
            <p:ph type="dt" sz="half" idx="10"/>
          </p:nvPr>
        </p:nvSpPr>
        <p:spPr bwMode="gray"/>
        <p:txBody>
          <a:bodyPr/>
          <a:lstStyle/>
          <a:p>
            <a:fld id="{E2735AD7-66A0-4513-9376-89EB86669215}" type="datetime1">
              <a:rPr lang="en-GB" noProof="0" smtClean="0"/>
              <a:t>25/01/2018</a:t>
            </a:fld>
            <a:endParaRPr lang="en-GB" noProof="0" dirty="0"/>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noProof="0" smtClean="0"/>
              <a:t>‹#›</a:t>
            </a:fld>
            <a:endParaRPr lang="en-GB"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Text_Picture">
    <p:spTree>
      <p:nvGrpSpPr>
        <p:cNvPr id="1" name=""/>
        <p:cNvGrpSpPr/>
        <p:nvPr/>
      </p:nvGrpSpPr>
      <p:grpSpPr>
        <a:xfrm>
          <a:off x="0" y="0"/>
          <a:ext cx="0" cy="0"/>
          <a:chOff x="0" y="0"/>
          <a:chExt cx="0" cy="0"/>
        </a:xfrm>
      </p:grpSpPr>
      <p:sp>
        <p:nvSpPr>
          <p:cNvPr id="14" name="Espace réservé pour une image  13"/>
          <p:cNvSpPr>
            <a:spLocks noGrp="1"/>
          </p:cNvSpPr>
          <p:nvPr>
            <p:ph type="pic" sz="quarter" idx="14" hasCustomPrompt="1"/>
          </p:nvPr>
        </p:nvSpPr>
        <p:spPr bwMode="gray">
          <a:xfrm>
            <a:off x="0" y="3429000"/>
            <a:ext cx="9144000" cy="2944800"/>
          </a:xfrm>
          <a:prstGeom prst="rect">
            <a:avLst/>
          </a:prstGeom>
        </p:spPr>
        <p:txBody>
          <a:bodyPr wrap="square" lIns="2880000" rIns="2880000" anchor="ctr" anchorCtr="0">
            <a:noAutofit/>
          </a:bodyPr>
          <a:lstStyle>
            <a:lvl1pPr marL="0" marR="0" indent="0" algn="ctr" defTabSz="914400" rtl="0" eaLnBrk="1" fontAlgn="auto" latinLnBrk="0" hangingPunct="1">
              <a:lnSpc>
                <a:spcPct val="110000"/>
              </a:lnSpc>
              <a:spcBef>
                <a:spcPts val="0"/>
              </a:spcBef>
              <a:spcAft>
                <a:spcPts val="3000"/>
              </a:spcAft>
              <a:buClrTx/>
              <a:buSzPct val="25000"/>
              <a:buFontTx/>
              <a:buNone/>
              <a:tabLst/>
              <a:defRPr>
                <a:solidFill>
                  <a:schemeClr val="accent2"/>
                </a:solidFill>
              </a:defRPr>
            </a:lvl1pPr>
          </a:lstStyle>
          <a:p>
            <a:r>
              <a:rPr lang="en-GB" noProof="0" dirty="0"/>
              <a:t>Corporate visual or data elements: Select the icon to insert a picture then place the visual into background position (Right click with the mouse / Send to back)</a:t>
            </a:r>
          </a:p>
        </p:txBody>
      </p:sp>
      <p:sp>
        <p:nvSpPr>
          <p:cNvPr id="2" name="Titre 1"/>
          <p:cNvSpPr>
            <a:spLocks noGrp="1"/>
          </p:cNvSpPr>
          <p:nvPr>
            <p:ph type="title" hasCustomPrompt="1"/>
          </p:nvPr>
        </p:nvSpPr>
        <p:spPr bwMode="gray"/>
        <p:txBody>
          <a:bodyPr/>
          <a:lstStyle>
            <a:lvl1pPr>
              <a:defRPr/>
            </a:lvl1pPr>
          </a:lstStyle>
          <a:p>
            <a:r>
              <a:rPr lang="en-GB" noProof="0" dirty="0"/>
              <a:t>Title</a:t>
            </a:r>
          </a:p>
        </p:txBody>
      </p:sp>
      <p:sp>
        <p:nvSpPr>
          <p:cNvPr id="3" name="Espace réservé du contenu 2"/>
          <p:cNvSpPr>
            <a:spLocks noGrp="1"/>
          </p:cNvSpPr>
          <p:nvPr>
            <p:ph idx="1" hasCustomPrompt="1"/>
          </p:nvPr>
        </p:nvSpPr>
        <p:spPr bwMode="gray">
          <a:xfrm>
            <a:off x="684213" y="1304925"/>
            <a:ext cx="7775575" cy="2016064"/>
          </a:xfrm>
        </p:spPr>
        <p:txBody>
          <a:bodyPr/>
          <a:lstStyle>
            <a:lvl2pPr>
              <a:defRPr/>
            </a:lvl2pPr>
            <a:lvl3pPr>
              <a:defRPr/>
            </a:lvl3pPr>
            <a:lvl4pPr>
              <a:defRPr baseline="0"/>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11" name="Espace réservé de la date 10"/>
          <p:cNvSpPr>
            <a:spLocks noGrp="1"/>
          </p:cNvSpPr>
          <p:nvPr>
            <p:ph type="dt" sz="half" idx="10"/>
          </p:nvPr>
        </p:nvSpPr>
        <p:spPr bwMode="gray"/>
        <p:txBody>
          <a:bodyPr/>
          <a:lstStyle/>
          <a:p>
            <a:fld id="{A994F4EC-4423-4D78-90B1-C88FD11883CD}" type="datetime1">
              <a:rPr lang="en-GB" noProof="0" smtClean="0"/>
              <a:t>25/01/2018</a:t>
            </a:fld>
            <a:endParaRPr lang="en-GB" noProof="0" dirty="0"/>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noProof="0" smtClean="0"/>
              <a:t>‹#›</a:t>
            </a:fld>
            <a:endParaRPr lang="en-GB" noProof="0" dirty="0"/>
          </a:p>
        </p:txBody>
      </p:sp>
      <p:sp>
        <p:nvSpPr>
          <p:cNvPr id="17" name="Espace réservé du texte 16"/>
          <p:cNvSpPr>
            <a:spLocks noGrp="1"/>
          </p:cNvSpPr>
          <p:nvPr>
            <p:ph type="body" sz="quarter" idx="15" hasCustomPrompt="1"/>
          </p:nvPr>
        </p:nvSpPr>
        <p:spPr bwMode="gray">
          <a:xfrm>
            <a:off x="0" y="6339600"/>
            <a:ext cx="9153525" cy="43200"/>
          </a:xfrm>
          <a:custGeom>
            <a:avLst/>
            <a:gdLst>
              <a:gd name="connsiteX0" fmla="*/ 4576286 w 9153525"/>
              <a:gd name="connsiteY0" fmla="*/ 0 h 74613"/>
              <a:gd name="connsiteX1" fmla="*/ 9153525 w 9153525"/>
              <a:gd name="connsiteY1" fmla="*/ 62348 h 74613"/>
              <a:gd name="connsiteX2" fmla="*/ 9153525 w 9153525"/>
              <a:gd name="connsiteY2" fmla="*/ 74613 h 74613"/>
              <a:gd name="connsiteX3" fmla="*/ 0 w 9153525"/>
              <a:gd name="connsiteY3" fmla="*/ 74613 h 74613"/>
              <a:gd name="connsiteX4" fmla="*/ 0 w 9153525"/>
              <a:gd name="connsiteY4" fmla="*/ 62348 h 74613"/>
              <a:gd name="connsiteX5" fmla="*/ 4576286 w 9153525"/>
              <a:gd name="connsiteY5" fmla="*/ 0 h 7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3525" h="74613">
                <a:moveTo>
                  <a:pt x="4576286" y="0"/>
                </a:moveTo>
                <a:cubicBezTo>
                  <a:pt x="6191670" y="0"/>
                  <a:pt x="7735535" y="21464"/>
                  <a:pt x="9153525" y="62348"/>
                </a:cubicBezTo>
                <a:lnTo>
                  <a:pt x="9153525" y="74613"/>
                </a:lnTo>
                <a:lnTo>
                  <a:pt x="0" y="74613"/>
                </a:lnTo>
                <a:lnTo>
                  <a:pt x="0" y="62348"/>
                </a:lnTo>
                <a:cubicBezTo>
                  <a:pt x="1417991" y="21464"/>
                  <a:pt x="2961855" y="0"/>
                  <a:pt x="4576286" y="0"/>
                </a:cubicBezTo>
                <a:close/>
              </a:path>
            </a:pathLst>
          </a:custGeom>
          <a:solidFill>
            <a:srgbClr val="FFDC00"/>
          </a:solidFill>
        </p:spPr>
        <p:txBody>
          <a:bodyPr wrap="square">
            <a:noAutofit/>
          </a:bodyPr>
          <a:lstStyle>
            <a:lvl1pPr>
              <a:defRPr sz="100">
                <a:solidFill>
                  <a:srgbClr val="9D9D9C">
                    <a:alpha val="0"/>
                  </a:srgbClr>
                </a:solidFill>
              </a:defRPr>
            </a:lvl1pPr>
          </a:lstStyle>
          <a:p>
            <a:pPr lvl="0"/>
            <a:r>
              <a:rPr lang="en-GB" noProof="0" dirty="0"/>
              <a:t> </a:t>
            </a:r>
          </a:p>
        </p:txBody>
      </p:sp>
    </p:spTree>
    <p:extLst>
      <p:ext uri="{BB962C8B-B14F-4D97-AF65-F5344CB8AC3E}">
        <p14:creationId xmlns:p14="http://schemas.microsoft.com/office/powerpoint/2010/main" val="11286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684213" y="260649"/>
            <a:ext cx="7775575" cy="936326"/>
          </a:xfrm>
          <a:prstGeom prst="rect">
            <a:avLst/>
          </a:prstGeom>
        </p:spPr>
        <p:txBody>
          <a:bodyPr vert="horz" lIns="0" tIns="0" rIns="0" bIns="0" rtlCol="0" anchor="b" anchorCtr="0">
            <a:noAutofit/>
          </a:bodyPr>
          <a:lstStyle/>
          <a:p>
            <a:r>
              <a:rPr lang="en-GB" noProof="0" dirty="0"/>
              <a:t>Title</a:t>
            </a:r>
          </a:p>
        </p:txBody>
      </p:sp>
      <p:sp>
        <p:nvSpPr>
          <p:cNvPr id="3" name="Espace réservé du texte 2"/>
          <p:cNvSpPr>
            <a:spLocks noGrp="1"/>
          </p:cNvSpPr>
          <p:nvPr>
            <p:ph type="body" idx="1"/>
          </p:nvPr>
        </p:nvSpPr>
        <p:spPr bwMode="gray">
          <a:xfrm>
            <a:off x="684213" y="1304924"/>
            <a:ext cx="7775575" cy="4932363"/>
          </a:xfrm>
          <a:prstGeom prst="rect">
            <a:avLst/>
          </a:prstGeom>
        </p:spPr>
        <p:txBody>
          <a:bodyPr vert="horz" lIns="0" tIns="0" rIns="0" bIns="0" rtlCol="0" anchor="t" anchorCtr="0">
            <a:noAutofit/>
          </a:body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4" name="Espace réservé de la date 3"/>
          <p:cNvSpPr>
            <a:spLocks noGrp="1"/>
          </p:cNvSpPr>
          <p:nvPr>
            <p:ph type="dt" sz="half" idx="2"/>
          </p:nvPr>
        </p:nvSpPr>
        <p:spPr bwMode="gray">
          <a:xfrm>
            <a:off x="684213" y="6381750"/>
            <a:ext cx="2123591" cy="476251"/>
          </a:xfrm>
          <a:prstGeom prst="rect">
            <a:avLst/>
          </a:prstGeom>
        </p:spPr>
        <p:txBody>
          <a:bodyPr vert="horz" lIns="0" tIns="0" rIns="0" bIns="0" rtlCol="0" anchor="ctr" anchorCtr="0">
            <a:noAutofit/>
          </a:bodyPr>
          <a:lstStyle>
            <a:lvl1pPr algn="l">
              <a:defRPr sz="1100">
                <a:solidFill>
                  <a:schemeClr val="tx1"/>
                </a:solidFill>
              </a:defRPr>
            </a:lvl1pPr>
          </a:lstStyle>
          <a:p>
            <a:fld id="{7A06A47A-CD94-4AA7-B4C2-3072A9231A1F}" type="datetime1">
              <a:rPr lang="en-GB" noProof="0" smtClean="0"/>
              <a:t>25/01/2018</a:t>
            </a:fld>
            <a:endParaRPr lang="en-GB" noProof="0" dirty="0"/>
          </a:p>
        </p:txBody>
      </p:sp>
      <p:sp>
        <p:nvSpPr>
          <p:cNvPr id="5" name="Espace réservé du pied de page 4"/>
          <p:cNvSpPr>
            <a:spLocks noGrp="1"/>
          </p:cNvSpPr>
          <p:nvPr>
            <p:ph type="ftr" sz="quarter" idx="3"/>
          </p:nvPr>
        </p:nvSpPr>
        <p:spPr bwMode="gray">
          <a:xfrm>
            <a:off x="2843808" y="6381750"/>
            <a:ext cx="5615980" cy="476251"/>
          </a:xfrm>
          <a:prstGeom prst="rect">
            <a:avLst/>
          </a:prstGeom>
        </p:spPr>
        <p:txBody>
          <a:bodyPr vert="horz" lIns="0" tIns="0" rIns="0" bIns="0" rtlCol="0" anchor="ctr" anchorCtr="0">
            <a:noAutofit/>
          </a:bodyPr>
          <a:lstStyle>
            <a:lvl1pPr algn="r">
              <a:defRPr sz="1100">
                <a:solidFill>
                  <a:schemeClr val="tx1"/>
                </a:solidFill>
              </a:defRPr>
            </a:lvl1pPr>
          </a:lstStyle>
          <a:p>
            <a:r>
              <a:rPr lang="en-GB" noProof="0"/>
              <a:t>India Training Accreditation Project 2017</a:t>
            </a:r>
            <a:endParaRPr lang="en-GB" noProof="0" dirty="0"/>
          </a:p>
        </p:txBody>
      </p:sp>
      <p:sp>
        <p:nvSpPr>
          <p:cNvPr id="6" name="Espace réservé du numéro de diapositive 5"/>
          <p:cNvSpPr>
            <a:spLocks noGrp="1"/>
          </p:cNvSpPr>
          <p:nvPr>
            <p:ph type="sldNum" sz="quarter" idx="4"/>
          </p:nvPr>
        </p:nvSpPr>
        <p:spPr bwMode="gray">
          <a:xfrm>
            <a:off x="8459787" y="6381750"/>
            <a:ext cx="684213" cy="476250"/>
          </a:xfrm>
          <a:prstGeom prst="rect">
            <a:avLst/>
          </a:prstGeom>
        </p:spPr>
        <p:txBody>
          <a:bodyPr vert="horz" lIns="0" tIns="0" rIns="0" bIns="0" rtlCol="0" anchor="ctr" anchorCtr="0">
            <a:noAutofit/>
          </a:bodyPr>
          <a:lstStyle>
            <a:lvl1pPr algn="ctr">
              <a:defRPr sz="1100" b="1">
                <a:solidFill>
                  <a:schemeClr val="tx1"/>
                </a:solidFill>
              </a:defRPr>
            </a:lvl1pPr>
          </a:lstStyle>
          <a:p>
            <a:fld id="{10C140CD-8AED-46FF-A9A2-77308F3F39AE}" type="slidenum">
              <a:rPr lang="en-GB" noProof="0" smtClean="0"/>
              <a:pPr/>
              <a:t>‹#›</a:t>
            </a:fld>
            <a:endParaRPr lang="en-GB" noProof="0" dirty="0"/>
          </a:p>
        </p:txBody>
      </p:sp>
      <p:sp>
        <p:nvSpPr>
          <p:cNvPr id="8" name="Freeform 5"/>
          <p:cNvSpPr>
            <a:spLocks/>
          </p:cNvSpPr>
          <p:nvPr/>
        </p:nvSpPr>
        <p:spPr bwMode="gray">
          <a:xfrm>
            <a:off x="0" y="63396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pic>
        <p:nvPicPr>
          <p:cNvPr id="9" name="Image 8" descr="suite_15x15_RVB.pdf"/>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gray">
          <a:xfrm>
            <a:off x="8388424" y="152636"/>
            <a:ext cx="546100" cy="546100"/>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63" r:id="rId8"/>
    <p:sldLayoutId id="2147483673" r:id="rId9"/>
  </p:sldLayoutIdLst>
  <p:hf hdr="0"/>
  <p:txStyles>
    <p:titleStyle>
      <a:lvl1pPr algn="l" defTabSz="914400" rtl="0" eaLnBrk="1" latinLnBrk="0" hangingPunct="1">
        <a:lnSpc>
          <a:spcPct val="100000"/>
        </a:lnSpc>
        <a:spcBef>
          <a:spcPts val="0"/>
        </a:spcBef>
        <a:spcAft>
          <a:spcPts val="0"/>
        </a:spcAft>
        <a:buNone/>
        <a:defRPr sz="26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0"/>
        </a:spcAft>
        <a:buSzPct val="25000"/>
        <a:buFontTx/>
        <a:buBlip>
          <a:blip r:embed="rId12"/>
        </a:buBlip>
        <a:defRPr sz="1700" kern="1200">
          <a:solidFill>
            <a:srgbClr val="9D9D9C"/>
          </a:solidFill>
          <a:latin typeface="+mn-lt"/>
          <a:ea typeface="+mn-ea"/>
          <a:cs typeface="+mn-cs"/>
        </a:defRPr>
      </a:lvl1pPr>
      <a:lvl2pPr marL="0" indent="0" algn="l" defTabSz="914400" rtl="0" eaLnBrk="1" latinLnBrk="0" hangingPunct="1">
        <a:lnSpc>
          <a:spcPct val="100000"/>
        </a:lnSpc>
        <a:spcBef>
          <a:spcPts val="0"/>
        </a:spcBef>
        <a:spcAft>
          <a:spcPts val="0"/>
        </a:spcAft>
        <a:buSzPct val="25000"/>
        <a:buFontTx/>
        <a:buBlip>
          <a:blip r:embed="rId12"/>
        </a:buBlip>
        <a:defRPr sz="1350" kern="1200">
          <a:solidFill>
            <a:schemeClr val="tx1"/>
          </a:solidFill>
          <a:latin typeface="+mn-lt"/>
          <a:ea typeface="+mn-ea"/>
          <a:cs typeface="+mn-cs"/>
        </a:defRPr>
      </a:lvl2pPr>
      <a:lvl3pPr marL="288000" indent="-288000" algn="l" defTabSz="914400" rtl="0" eaLnBrk="1" latinLnBrk="0" hangingPunct="1">
        <a:lnSpc>
          <a:spcPct val="100000"/>
        </a:lnSpc>
        <a:spcBef>
          <a:spcPts val="0"/>
        </a:spcBef>
        <a:spcAft>
          <a:spcPts val="0"/>
        </a:spcAft>
        <a:buClr>
          <a:schemeClr val="accent1"/>
        </a:buClr>
        <a:buSzPct val="100000"/>
        <a:buFont typeface="Calibri" panose="020F0502020204030204" pitchFamily="34" charset="0"/>
        <a:buChar char="•"/>
        <a:defRPr sz="1350" kern="1200">
          <a:solidFill>
            <a:schemeClr val="tx1"/>
          </a:solidFill>
          <a:latin typeface="+mn-lt"/>
          <a:ea typeface="+mn-ea"/>
          <a:cs typeface="+mn-cs"/>
        </a:defRPr>
      </a:lvl3pPr>
      <a:lvl4pPr marL="576000" indent="-2880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350" kern="1200">
          <a:solidFill>
            <a:schemeClr val="tx1"/>
          </a:solidFill>
          <a:latin typeface="+mn-lt"/>
          <a:ea typeface="+mn-ea"/>
          <a:cs typeface="+mn-cs"/>
        </a:defRPr>
      </a:lvl4pPr>
      <a:lvl5pPr marL="864000" indent="-288000" algn="l" defTabSz="914400" rtl="0" eaLnBrk="1" latinLnBrk="0" hangingPunct="1">
        <a:lnSpc>
          <a:spcPct val="100000"/>
        </a:lnSpc>
        <a:spcBef>
          <a:spcPts val="0"/>
        </a:spcBef>
        <a:spcAft>
          <a:spcPts val="0"/>
        </a:spcAft>
        <a:buClr>
          <a:schemeClr val="accent5"/>
        </a:buClr>
        <a:buSzPct val="100000"/>
        <a:buFont typeface="Arial" panose="020B0604020202020204" pitchFamily="34" charset="0"/>
        <a:buChar char="•"/>
        <a:defRPr sz="13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groups.google.com/forum/#!forum/mrn-discuss"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IETF" TargetMode="External"/><Relationship Id="rId13" Type="http://schemas.openxmlformats.org/officeDocument/2006/relationships/hyperlink" Target="https://en.wikipedia.org/wiki/ISO_3166-2:DE" TargetMode="External"/><Relationship Id="rId18" Type="http://schemas.openxmlformats.org/officeDocument/2006/relationships/hyperlink" Target="http://zoobank.org/urn:lsid:zoobank.org:pub:CDC8D258-8F57-41DC-B560-247E17D3DC8C" TargetMode="External"/><Relationship Id="rId3" Type="http://schemas.openxmlformats.org/officeDocument/2006/relationships/hyperlink" Target="https://en.wikipedia.org/wiki/The_Last_Unicorn" TargetMode="External"/><Relationship Id="rId7" Type="http://schemas.openxmlformats.org/officeDocument/2006/relationships/hyperlink" Target="https://en.wikipedia.org/wiki/ISSN" TargetMode="External"/><Relationship Id="rId12" Type="http://schemas.openxmlformats.org/officeDocument/2006/relationships/hyperlink" Target="https://en.wikipedia.org/wiki/National_Bibliography_Number" TargetMode="External"/><Relationship Id="rId17" Type="http://schemas.openxmlformats.org/officeDocument/2006/relationships/hyperlink" Target="https://en.wikipedia.org/wiki/LSID" TargetMode="External"/><Relationship Id="rId2" Type="http://schemas.openxmlformats.org/officeDocument/2006/relationships/notesSlide" Target="../notesSlides/notesSlide6.xml"/><Relationship Id="rId16" Type="http://schemas.openxmlformats.org/officeDocument/2006/relationships/hyperlink" Target="https://en.wikipedia.org/wiki/Lex_(URN)" TargetMode="External"/><Relationship Id="rId1" Type="http://schemas.openxmlformats.org/officeDocument/2006/relationships/slideLayout" Target="../slideLayouts/slideLayout8.xml"/><Relationship Id="rId6" Type="http://schemas.openxmlformats.org/officeDocument/2006/relationships/hyperlink" Target="https://en.wikipedia.org/wiki/ISAN" TargetMode="External"/><Relationship Id="rId11" Type="http://schemas.openxmlformats.org/officeDocument/2006/relationships/hyperlink" Target="https://en.wikipedia.org/wiki/United_States" TargetMode="External"/><Relationship Id="rId5" Type="http://schemas.openxmlformats.org/officeDocument/2006/relationships/hyperlink" Target="https://en.wikipedia.org/wiki/Spider-Man_(2002_film)" TargetMode="External"/><Relationship Id="rId15" Type="http://schemas.openxmlformats.org/officeDocument/2006/relationships/hyperlink" Target="https://en.wikipedia.org/wiki/Directive_(European_Union)" TargetMode="External"/><Relationship Id="rId10" Type="http://schemas.openxmlformats.org/officeDocument/2006/relationships/hyperlink" Target="https://en.wikipedia.org/wiki/Object_identifier" TargetMode="External"/><Relationship Id="rId19" Type="http://schemas.openxmlformats.org/officeDocument/2006/relationships/hyperlink" Target="https://en.wikipedia.org/wiki/Universally_Unique_Identifier" TargetMode="External"/><Relationship Id="rId4" Type="http://schemas.openxmlformats.org/officeDocument/2006/relationships/hyperlink" Target="https://en.wikipedia.org/wiki/ISBN" TargetMode="External"/><Relationship Id="rId9" Type="http://schemas.openxmlformats.org/officeDocument/2006/relationships/hyperlink" Target="https://en.wikipedia.org/wiki/MPEG-7" TargetMode="External"/><Relationship Id="rId14" Type="http://schemas.openxmlformats.org/officeDocument/2006/relationships/hyperlink" Target="https://en.wikipedia.org/wiki/Bibliotheksverbund_Bayer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684213" y="3429000"/>
            <a:ext cx="7775575" cy="1800199"/>
          </a:xfrm>
        </p:spPr>
        <p:txBody>
          <a:bodyPr/>
          <a:lstStyle/>
          <a:p>
            <a:r>
              <a:rPr lang="en-US" dirty="0"/>
              <a:t>Maritime resource names (MRN) </a:t>
            </a:r>
            <a:br>
              <a:rPr lang="en-US" dirty="0"/>
            </a:br>
            <a:r>
              <a:rPr lang="en-US" dirty="0"/>
              <a:t>it’s value and use </a:t>
            </a:r>
            <a:endParaRPr lang="en-GB" dirty="0"/>
          </a:p>
        </p:txBody>
      </p:sp>
      <p:sp>
        <p:nvSpPr>
          <p:cNvPr id="10" name="Espace réservé de la date 9"/>
          <p:cNvSpPr>
            <a:spLocks noGrp="1"/>
          </p:cNvSpPr>
          <p:nvPr>
            <p:ph type="dt" sz="half" idx="10"/>
          </p:nvPr>
        </p:nvSpPr>
        <p:spPr/>
        <p:txBody>
          <a:bodyPr/>
          <a:lstStyle/>
          <a:p>
            <a:pPr algn="r"/>
            <a:fld id="{F9EE53EF-9C54-48EF-813F-84DE4748CDCA}" type="datetime1">
              <a:rPr lang="en-GB" smtClean="0">
                <a:solidFill>
                  <a:schemeClr val="bg1"/>
                </a:solidFill>
              </a:rPr>
              <a:t>25/01/2018</a:t>
            </a:fld>
            <a:endParaRPr lang="en-GB" dirty="0">
              <a:solidFill>
                <a:schemeClr val="bg1"/>
              </a:solidFill>
            </a:endParaRPr>
          </a:p>
        </p:txBody>
      </p:sp>
      <p:sp>
        <p:nvSpPr>
          <p:cNvPr id="2" name="Footer Placeholder 1"/>
          <p:cNvSpPr>
            <a:spLocks noGrp="1"/>
          </p:cNvSpPr>
          <p:nvPr>
            <p:ph type="ftr" sz="quarter" idx="11"/>
          </p:nvPr>
        </p:nvSpPr>
        <p:spPr/>
        <p:txBody>
          <a:bodyPr/>
          <a:lstStyle/>
          <a:p>
            <a:r>
              <a:rPr lang="en-GB" noProof="0"/>
              <a:t>Canada Training Accreditation Project 2017</a:t>
            </a:r>
            <a:endParaRPr lang="en-GB" noProof="0" dirty="0"/>
          </a:p>
        </p:txBody>
      </p:sp>
      <p:sp>
        <p:nvSpPr>
          <p:cNvPr id="3" name="Slide Number Placeholder 2"/>
          <p:cNvSpPr>
            <a:spLocks noGrp="1"/>
          </p:cNvSpPr>
          <p:nvPr>
            <p:ph type="sldNum" sz="quarter" idx="12"/>
          </p:nvPr>
        </p:nvSpPr>
        <p:spPr/>
        <p:txBody>
          <a:bodyPr/>
          <a:lstStyle/>
          <a:p>
            <a:fld id="{10C140CD-8AED-46FF-A9A2-77308F3F39AE}" type="slidenum">
              <a:rPr lang="en-GB" noProof="0" smtClean="0"/>
              <a:pPr/>
              <a:t>1</a:t>
            </a:fld>
            <a:endParaRPr lang="en-GB" noProof="0" dirty="0"/>
          </a:p>
        </p:txBody>
      </p:sp>
      <p:sp>
        <p:nvSpPr>
          <p:cNvPr id="4" name="Text Placeholder 3"/>
          <p:cNvSpPr>
            <a:spLocks noGrp="1"/>
          </p:cNvSpPr>
          <p:nvPr>
            <p:ph type="body" sz="quarter" idx="13"/>
          </p:nvPr>
        </p:nvSpPr>
        <p:spPr>
          <a:xfrm>
            <a:off x="684213" y="5301208"/>
            <a:ext cx="7775575" cy="900100"/>
          </a:xfrm>
        </p:spPr>
        <p:txBody>
          <a:bodyPr/>
          <a:lstStyle/>
          <a:p>
            <a:r>
              <a:rPr lang="en-US" dirty="0"/>
              <a:t>Minsu Jeon, Technical Operations Manager</a:t>
            </a:r>
          </a:p>
        </p:txBody>
      </p:sp>
    </p:spTree>
    <p:extLst>
      <p:ext uri="{BB962C8B-B14F-4D97-AF65-F5344CB8AC3E}">
        <p14:creationId xmlns:p14="http://schemas.microsoft.com/office/powerpoint/2010/main" val="3213588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2735AD7-66A0-4513-9376-89EB86669215}" type="datetime1">
              <a:rPr lang="en-GB" noProof="0" smtClean="0"/>
              <a:t>25/01/2018</a:t>
            </a:fld>
            <a:endParaRPr lang="en-GB" noProof="0" dirty="0"/>
          </a:p>
        </p:txBody>
      </p:sp>
      <p:sp>
        <p:nvSpPr>
          <p:cNvPr id="5" name="Slide Number Placeholder 4"/>
          <p:cNvSpPr>
            <a:spLocks noGrp="1"/>
          </p:cNvSpPr>
          <p:nvPr>
            <p:ph type="sldNum" sz="quarter" idx="11"/>
          </p:nvPr>
        </p:nvSpPr>
        <p:spPr/>
        <p:txBody>
          <a:bodyPr/>
          <a:lstStyle/>
          <a:p>
            <a:fld id="{10C140CD-8AED-46FF-A9A2-77308F3F39AE}" type="slidenum">
              <a:rPr lang="en-GB" noProof="0" smtClean="0"/>
              <a:t>10</a:t>
            </a:fld>
            <a:endParaRPr lang="en-GB" noProof="0" dirty="0"/>
          </a:p>
        </p:txBody>
      </p:sp>
      <p:sp>
        <p:nvSpPr>
          <p:cNvPr id="8" name="Title 1"/>
          <p:cNvSpPr>
            <a:spLocks noGrp="1"/>
          </p:cNvSpPr>
          <p:nvPr>
            <p:ph type="title"/>
          </p:nvPr>
        </p:nvSpPr>
        <p:spPr>
          <a:xfrm>
            <a:off x="684213" y="260649"/>
            <a:ext cx="7775575" cy="936326"/>
          </a:xfrm>
        </p:spPr>
        <p:txBody>
          <a:bodyPr/>
          <a:lstStyle/>
          <a:p>
            <a:r>
              <a:rPr lang="en-GB" dirty="0"/>
              <a:t>MRN</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3788" y="1412776"/>
            <a:ext cx="3296863" cy="2141029"/>
          </a:xfrm>
          <a:prstGeom prst="rect">
            <a:avLst/>
          </a:prstGeom>
        </p:spPr>
      </p:pic>
      <p:pic>
        <p:nvPicPr>
          <p:cNvPr id="23" name="Picture 22"/>
          <p:cNvPicPr>
            <a:picLocks noChangeAspect="1"/>
          </p:cNvPicPr>
          <p:nvPr/>
        </p:nvPicPr>
        <p:blipFill>
          <a:blip r:embed="rId4"/>
          <a:stretch>
            <a:fillRect/>
          </a:stretch>
        </p:blipFill>
        <p:spPr>
          <a:xfrm>
            <a:off x="1316138" y="4425584"/>
            <a:ext cx="1122471" cy="1175606"/>
          </a:xfrm>
          <a:prstGeom prst="rect">
            <a:avLst/>
          </a:prstGeom>
        </p:spPr>
      </p:pic>
      <p:pic>
        <p:nvPicPr>
          <p:cNvPr id="2050" name="Picture 2" descr="aton solar cell에 대한 이미지 검색결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7339" y="4623260"/>
            <a:ext cx="1013098" cy="101309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rotWithShape="1">
          <a:blip r:embed="rId6"/>
          <a:srcRect l="57012" t="83965" r="38102"/>
          <a:stretch/>
        </p:blipFill>
        <p:spPr>
          <a:xfrm>
            <a:off x="5262065" y="3669387"/>
            <a:ext cx="483565" cy="969650"/>
          </a:xfrm>
          <a:prstGeom prst="rect">
            <a:avLst/>
          </a:prstGeom>
        </p:spPr>
      </p:pic>
      <p:pic>
        <p:nvPicPr>
          <p:cNvPr id="25" name="Picture 24"/>
          <p:cNvPicPr>
            <a:picLocks noChangeAspect="1"/>
          </p:cNvPicPr>
          <p:nvPr/>
        </p:nvPicPr>
        <p:blipFill>
          <a:blip r:embed="rId7"/>
          <a:stretch>
            <a:fillRect/>
          </a:stretch>
        </p:blipFill>
        <p:spPr>
          <a:xfrm>
            <a:off x="6768244" y="3407647"/>
            <a:ext cx="737828" cy="983771"/>
          </a:xfrm>
          <a:prstGeom prst="rect">
            <a:avLst/>
          </a:prstGeom>
        </p:spPr>
      </p:pic>
      <p:pic>
        <p:nvPicPr>
          <p:cNvPr id="27" name="Picture 26"/>
          <p:cNvPicPr>
            <a:picLocks noChangeAspect="1"/>
          </p:cNvPicPr>
          <p:nvPr/>
        </p:nvPicPr>
        <p:blipFill>
          <a:blip r:embed="rId8"/>
          <a:stretch>
            <a:fillRect/>
          </a:stretch>
        </p:blipFill>
        <p:spPr>
          <a:xfrm>
            <a:off x="750343" y="2768724"/>
            <a:ext cx="876300" cy="876300"/>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49167" y="5039736"/>
            <a:ext cx="1193243" cy="596622"/>
          </a:xfrm>
          <a:prstGeom prst="rect">
            <a:avLst/>
          </a:prstGeom>
        </p:spPr>
      </p:pic>
      <p:pic>
        <p:nvPicPr>
          <p:cNvPr id="28" name="Picture 27"/>
          <p:cNvPicPr>
            <a:picLocks noChangeAspect="1"/>
          </p:cNvPicPr>
          <p:nvPr/>
        </p:nvPicPr>
        <p:blipFill rotWithShape="1">
          <a:blip r:embed="rId10"/>
          <a:srcRect r="42445"/>
          <a:stretch/>
        </p:blipFill>
        <p:spPr>
          <a:xfrm>
            <a:off x="2548758" y="3933701"/>
            <a:ext cx="676953" cy="751247"/>
          </a:xfrm>
          <a:prstGeom prst="rect">
            <a:avLst/>
          </a:prstGeom>
        </p:spPr>
      </p:pic>
      <p:pic>
        <p:nvPicPr>
          <p:cNvPr id="30" name="Picture 29"/>
          <p:cNvPicPr>
            <a:picLocks noChangeAspect="1"/>
          </p:cNvPicPr>
          <p:nvPr/>
        </p:nvPicPr>
        <p:blipFill>
          <a:blip r:embed="rId11"/>
          <a:stretch>
            <a:fillRect/>
          </a:stretch>
        </p:blipFill>
        <p:spPr>
          <a:xfrm>
            <a:off x="7143166" y="1845293"/>
            <a:ext cx="782698" cy="782698"/>
          </a:xfrm>
          <a:prstGeom prst="rect">
            <a:avLst/>
          </a:prstGeom>
        </p:spPr>
      </p:pic>
      <p:cxnSp>
        <p:nvCxnSpPr>
          <p:cNvPr id="2048" name="Straight Connector 2047"/>
          <p:cNvCxnSpPr>
            <a:stCxn id="27" idx="3"/>
          </p:cNvCxnSpPr>
          <p:nvPr/>
        </p:nvCxnSpPr>
        <p:spPr>
          <a:xfrm flipV="1">
            <a:off x="1626643" y="2996952"/>
            <a:ext cx="1037145" cy="209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7" idx="3"/>
          </p:cNvCxnSpPr>
          <p:nvPr/>
        </p:nvCxnSpPr>
        <p:spPr>
          <a:xfrm>
            <a:off x="1626643" y="3206874"/>
            <a:ext cx="978987" cy="841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201108" y="3407647"/>
            <a:ext cx="655087" cy="1215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4312219" y="3407649"/>
            <a:ext cx="6293" cy="1605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2" idx="3"/>
            <a:endCxn id="30" idx="1"/>
          </p:cNvCxnSpPr>
          <p:nvPr/>
        </p:nvCxnSpPr>
        <p:spPr>
          <a:xfrm flipV="1">
            <a:off x="5960651" y="2236642"/>
            <a:ext cx="1182515" cy="2466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25" idx="1"/>
          </p:cNvCxnSpPr>
          <p:nvPr/>
        </p:nvCxnSpPr>
        <p:spPr>
          <a:xfrm>
            <a:off x="5503847" y="3110210"/>
            <a:ext cx="1264397" cy="789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5" idx="2"/>
          </p:cNvCxnSpPr>
          <p:nvPr/>
        </p:nvCxnSpPr>
        <p:spPr>
          <a:xfrm flipH="1">
            <a:off x="6551908" y="4391418"/>
            <a:ext cx="585250" cy="746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745630" y="4501902"/>
            <a:ext cx="806278" cy="627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630267" y="4501902"/>
            <a:ext cx="631798" cy="537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184068" y="3320988"/>
            <a:ext cx="252028"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28" idx="3"/>
          </p:cNvCxnSpPr>
          <p:nvPr/>
        </p:nvCxnSpPr>
        <p:spPr>
          <a:xfrm flipH="1" flipV="1">
            <a:off x="3225711" y="4309325"/>
            <a:ext cx="909224" cy="704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2087701" y="5118242"/>
            <a:ext cx="1836227" cy="19739"/>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28" idx="3"/>
          </p:cNvCxnSpPr>
          <p:nvPr/>
        </p:nvCxnSpPr>
        <p:spPr>
          <a:xfrm flipH="1">
            <a:off x="3225711" y="3469060"/>
            <a:ext cx="344582" cy="840265"/>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25" idx="0"/>
          </p:cNvCxnSpPr>
          <p:nvPr/>
        </p:nvCxnSpPr>
        <p:spPr>
          <a:xfrm flipV="1">
            <a:off x="7137158" y="2627991"/>
            <a:ext cx="105252" cy="779656"/>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12"/>
          <a:stretch>
            <a:fillRect/>
          </a:stretch>
        </p:blipFill>
        <p:spPr>
          <a:xfrm>
            <a:off x="967181" y="1687279"/>
            <a:ext cx="1209557" cy="584182"/>
          </a:xfrm>
          <a:prstGeom prst="rect">
            <a:avLst/>
          </a:prstGeom>
        </p:spPr>
      </p:pic>
      <p:cxnSp>
        <p:nvCxnSpPr>
          <p:cNvPr id="80" name="Straight Connector 79"/>
          <p:cNvCxnSpPr>
            <a:stCxn id="33" idx="3"/>
          </p:cNvCxnSpPr>
          <p:nvPr/>
        </p:nvCxnSpPr>
        <p:spPr>
          <a:xfrm>
            <a:off x="2176738" y="1979370"/>
            <a:ext cx="912585" cy="374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33" idx="2"/>
          </p:cNvCxnSpPr>
          <p:nvPr/>
        </p:nvCxnSpPr>
        <p:spPr>
          <a:xfrm>
            <a:off x="1571960" y="2271461"/>
            <a:ext cx="1063385" cy="1805466"/>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30" idx="1"/>
          </p:cNvCxnSpPr>
          <p:nvPr/>
        </p:nvCxnSpPr>
        <p:spPr>
          <a:xfrm flipV="1">
            <a:off x="5652120" y="2236642"/>
            <a:ext cx="1491046" cy="18402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389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2735AD7-66A0-4513-9376-89EB86669215}" type="datetime1">
              <a:rPr lang="en-GB" noProof="0" smtClean="0"/>
              <a:t>25/01/2018</a:t>
            </a:fld>
            <a:endParaRPr lang="en-GB" noProof="0" dirty="0"/>
          </a:p>
        </p:txBody>
      </p:sp>
      <p:sp>
        <p:nvSpPr>
          <p:cNvPr id="5" name="Slide Number Placeholder 4"/>
          <p:cNvSpPr>
            <a:spLocks noGrp="1"/>
          </p:cNvSpPr>
          <p:nvPr>
            <p:ph type="sldNum" sz="quarter" idx="11"/>
          </p:nvPr>
        </p:nvSpPr>
        <p:spPr/>
        <p:txBody>
          <a:bodyPr/>
          <a:lstStyle/>
          <a:p>
            <a:fld id="{10C140CD-8AED-46FF-A9A2-77308F3F39AE}" type="slidenum">
              <a:rPr lang="en-GB" noProof="0" smtClean="0"/>
              <a:t>11</a:t>
            </a:fld>
            <a:endParaRPr lang="en-GB" noProof="0" dirty="0"/>
          </a:p>
        </p:txBody>
      </p:sp>
      <p:sp>
        <p:nvSpPr>
          <p:cNvPr id="8" name="Title 1"/>
          <p:cNvSpPr>
            <a:spLocks noGrp="1"/>
          </p:cNvSpPr>
          <p:nvPr>
            <p:ph type="title"/>
          </p:nvPr>
        </p:nvSpPr>
        <p:spPr>
          <a:xfrm>
            <a:off x="684213" y="260649"/>
            <a:ext cx="7775575" cy="936326"/>
          </a:xfrm>
        </p:spPr>
        <p:txBody>
          <a:bodyPr/>
          <a:lstStyle/>
          <a:p>
            <a:r>
              <a:rPr lang="en-GB" dirty="0"/>
              <a:t>Use of MRN</a:t>
            </a:r>
          </a:p>
        </p:txBody>
      </p:sp>
      <p:sp>
        <p:nvSpPr>
          <p:cNvPr id="7" name="Oval 2"/>
          <p:cNvSpPr>
            <a:spLocks noChangeArrowheads="1"/>
          </p:cNvSpPr>
          <p:nvPr/>
        </p:nvSpPr>
        <p:spPr bwMode="blackWhite">
          <a:xfrm>
            <a:off x="1804988" y="1138238"/>
            <a:ext cx="2882900" cy="2776537"/>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a:ea typeface="SimSun" panose="02010600030101010101" pitchFamily="2" charset="-122"/>
            </a:endParaRPr>
          </a:p>
        </p:txBody>
      </p:sp>
      <p:sp>
        <p:nvSpPr>
          <p:cNvPr id="9" name="Oval 3"/>
          <p:cNvSpPr>
            <a:spLocks noChangeArrowheads="1"/>
          </p:cNvSpPr>
          <p:nvPr/>
        </p:nvSpPr>
        <p:spPr bwMode="blackWhite">
          <a:xfrm>
            <a:off x="4340225" y="1138238"/>
            <a:ext cx="2882900" cy="2776537"/>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a:ea typeface="SimSun" panose="02010600030101010101" pitchFamily="2" charset="-122"/>
            </a:endParaRPr>
          </a:p>
        </p:txBody>
      </p:sp>
      <p:sp>
        <p:nvSpPr>
          <p:cNvPr id="10" name="Oval 4"/>
          <p:cNvSpPr>
            <a:spLocks noChangeArrowheads="1"/>
          </p:cNvSpPr>
          <p:nvPr/>
        </p:nvSpPr>
        <p:spPr bwMode="blackWhite">
          <a:xfrm>
            <a:off x="3073400" y="3244850"/>
            <a:ext cx="2881313" cy="277653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a:ea typeface="SimSun" panose="02010600030101010101" pitchFamily="2" charset="-122"/>
            </a:endParaRPr>
          </a:p>
        </p:txBody>
      </p:sp>
      <p:sp>
        <p:nvSpPr>
          <p:cNvPr id="11" name="Oval 5"/>
          <p:cNvSpPr>
            <a:spLocks noChangeArrowheads="1"/>
          </p:cNvSpPr>
          <p:nvPr/>
        </p:nvSpPr>
        <p:spPr bwMode="blackWhite">
          <a:xfrm>
            <a:off x="3073400" y="3244850"/>
            <a:ext cx="2881313" cy="2776538"/>
          </a:xfrm>
          <a:prstGeom prst="ellipse">
            <a:avLst/>
          </a:prstGeom>
          <a:noFill/>
          <a:ln w="12700">
            <a:solidFill>
              <a:schemeClr val="tx1"/>
            </a:solidFill>
            <a:round/>
            <a:headEnd/>
            <a:tailEnd/>
          </a:ln>
          <a:effectLst/>
        </p:spPr>
        <p:txBody>
          <a:bodyPr wrap="none" lIns="0" tIns="0" rIns="0" bIns="0" anchor="ctr"/>
          <a:lstStyle/>
          <a:p>
            <a:pPr algn="ctr" eaLnBrk="0" hangingPunct="0"/>
            <a:endParaRPr lang="zh-CN" altLang="en-US">
              <a:ea typeface="SimSun" panose="02010600030101010101" pitchFamily="2" charset="-122"/>
            </a:endParaRPr>
          </a:p>
        </p:txBody>
      </p:sp>
      <p:sp>
        <p:nvSpPr>
          <p:cNvPr id="12" name="Oval 6"/>
          <p:cNvSpPr>
            <a:spLocks noChangeArrowheads="1"/>
          </p:cNvSpPr>
          <p:nvPr/>
        </p:nvSpPr>
        <p:spPr bwMode="blackWhite">
          <a:xfrm>
            <a:off x="1804988" y="1138238"/>
            <a:ext cx="2882900" cy="2776537"/>
          </a:xfrm>
          <a:prstGeom prst="ellipse">
            <a:avLst/>
          </a:prstGeom>
          <a:noFill/>
          <a:ln w="12700">
            <a:solidFill>
              <a:schemeClr val="tx1"/>
            </a:solidFill>
            <a:round/>
            <a:headEnd/>
            <a:tailEnd/>
          </a:ln>
          <a:effectLst/>
        </p:spPr>
        <p:txBody>
          <a:bodyPr wrap="none" lIns="0" tIns="0" rIns="0" bIns="0" anchor="ctr"/>
          <a:lstStyle/>
          <a:p>
            <a:pPr algn="ctr" eaLnBrk="0" hangingPunct="0"/>
            <a:endParaRPr lang="zh-CN" altLang="en-US">
              <a:ea typeface="SimSun" panose="02010600030101010101" pitchFamily="2" charset="-122"/>
            </a:endParaRPr>
          </a:p>
        </p:txBody>
      </p:sp>
      <p:sp>
        <p:nvSpPr>
          <p:cNvPr id="13" name="Oval 7"/>
          <p:cNvSpPr>
            <a:spLocks noChangeArrowheads="1"/>
          </p:cNvSpPr>
          <p:nvPr/>
        </p:nvSpPr>
        <p:spPr bwMode="blackWhite">
          <a:xfrm>
            <a:off x="4340225" y="1138238"/>
            <a:ext cx="2882900" cy="2776537"/>
          </a:xfrm>
          <a:prstGeom prst="ellipse">
            <a:avLst/>
          </a:prstGeom>
          <a:noFill/>
          <a:ln w="12700">
            <a:solidFill>
              <a:schemeClr val="tx1"/>
            </a:solidFill>
            <a:round/>
            <a:headEnd/>
            <a:tailEnd/>
          </a:ln>
          <a:effectLst/>
        </p:spPr>
        <p:txBody>
          <a:bodyPr wrap="none" lIns="0" tIns="0" rIns="0" bIns="0" anchor="ctr"/>
          <a:lstStyle/>
          <a:p>
            <a:pPr algn="ctr" eaLnBrk="0" hangingPunct="0"/>
            <a:endParaRPr lang="zh-CN" altLang="en-US">
              <a:ea typeface="SimSun" panose="02010600030101010101" pitchFamily="2" charset="-122"/>
            </a:endParaRPr>
          </a:p>
        </p:txBody>
      </p:sp>
      <p:sp>
        <p:nvSpPr>
          <p:cNvPr id="15" name="Rectangle 9"/>
          <p:cNvSpPr>
            <a:spLocks noChangeArrowheads="1"/>
          </p:cNvSpPr>
          <p:nvPr/>
        </p:nvSpPr>
        <p:spPr bwMode="blackWhite">
          <a:xfrm>
            <a:off x="2060079" y="1946969"/>
            <a:ext cx="2268538" cy="108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defTabSz="787400">
              <a:buSzPct val="120000"/>
              <a:defRPr sz="1600">
                <a:solidFill>
                  <a:schemeClr val="tx1"/>
                </a:solidFill>
                <a:latin typeface="Arial" panose="020B0604020202020204" pitchFamily="34" charset="0"/>
                <a:ea typeface="-윤고딕130" pitchFamily="18" charset="-127"/>
              </a:defRPr>
            </a:lvl1pPr>
            <a:lvl2pPr marL="133350" indent="-131763" defTabSz="787400">
              <a:buSzPct val="120000"/>
              <a:buChar char="•"/>
              <a:defRPr sz="1600">
                <a:solidFill>
                  <a:schemeClr val="tx1"/>
                </a:solidFill>
                <a:latin typeface="Arial" panose="020B0604020202020204" pitchFamily="34" charset="0"/>
                <a:ea typeface="-윤고딕130" pitchFamily="18" charset="-127"/>
              </a:defRPr>
            </a:lvl2pPr>
            <a:lvl3pPr marL="301625" indent="-150813" defTabSz="787400">
              <a:buChar char="–"/>
              <a:defRPr sz="1600">
                <a:solidFill>
                  <a:schemeClr val="tx1"/>
                </a:solidFill>
                <a:latin typeface="Arial" panose="020B0604020202020204" pitchFamily="34" charset="0"/>
                <a:ea typeface="-윤고딕130" pitchFamily="18" charset="-127"/>
              </a:defRPr>
            </a:lvl3pPr>
            <a:lvl4pPr marL="439738" indent="-136525" defTabSz="787400">
              <a:buSzPct val="89000"/>
              <a:buChar char="•"/>
              <a:defRPr sz="1600">
                <a:solidFill>
                  <a:schemeClr val="tx1"/>
                </a:solidFill>
                <a:latin typeface="Arial" panose="020B0604020202020204" pitchFamily="34" charset="0"/>
                <a:ea typeface="-윤고딕130" pitchFamily="18" charset="-127"/>
              </a:defRPr>
            </a:lvl4pPr>
            <a:lvl5pPr marL="603250" indent="-142875" defTabSz="787400">
              <a:buSzPct val="75000"/>
              <a:buChar char="–"/>
              <a:defRPr sz="1600">
                <a:solidFill>
                  <a:schemeClr val="tx1"/>
                </a:solidFill>
                <a:latin typeface="Arial" panose="020B0604020202020204" pitchFamily="34" charset="0"/>
                <a:ea typeface="-윤고딕130" pitchFamily="18" charset="-127"/>
              </a:defRPr>
            </a:lvl5pPr>
            <a:lvl6pPr marL="1060450" indent="-142875" defTabSz="78740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6pPr>
            <a:lvl7pPr marL="1517650" indent="-142875" defTabSz="78740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7pPr>
            <a:lvl8pPr marL="1974850" indent="-142875" defTabSz="78740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8pPr>
            <a:lvl9pPr marL="2432050" indent="-142875" defTabSz="78740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9pPr>
          </a:lstStyle>
          <a:p>
            <a:r>
              <a:rPr lang="en-US" altLang="zh-CN" dirty="0"/>
              <a:t>Communication</a:t>
            </a:r>
          </a:p>
          <a:p>
            <a:r>
              <a:rPr lang="en-US" altLang="zh-CN" dirty="0"/>
              <a:t>- AtoN authorities</a:t>
            </a:r>
          </a:p>
          <a:p>
            <a:r>
              <a:rPr lang="en-US" altLang="zh-CN" dirty="0"/>
              <a:t>- Hydrographic offices</a:t>
            </a:r>
          </a:p>
          <a:p>
            <a:r>
              <a:rPr lang="en-US" altLang="zh-CN" dirty="0"/>
              <a:t>- Military</a:t>
            </a:r>
          </a:p>
          <a:p>
            <a:r>
              <a:rPr lang="en-US" altLang="zh-CN" dirty="0"/>
              <a:t>- Meteorology service</a:t>
            </a:r>
          </a:p>
          <a:p>
            <a:r>
              <a:rPr lang="en-US" altLang="zh-CN" dirty="0"/>
              <a:t>- Port service</a:t>
            </a:r>
          </a:p>
          <a:p>
            <a:r>
              <a:rPr lang="en-US" altLang="zh-CN" dirty="0"/>
              <a:t>- University</a:t>
            </a:r>
          </a:p>
          <a:p>
            <a:r>
              <a:rPr lang="en-US" altLang="zh-CN" dirty="0"/>
              <a:t>- etc.</a:t>
            </a:r>
          </a:p>
        </p:txBody>
      </p:sp>
      <p:sp>
        <p:nvSpPr>
          <p:cNvPr id="16" name="Rectangle 10"/>
          <p:cNvSpPr>
            <a:spLocks noChangeArrowheads="1"/>
          </p:cNvSpPr>
          <p:nvPr/>
        </p:nvSpPr>
        <p:spPr bwMode="blackWhite">
          <a:xfrm>
            <a:off x="3342481" y="3914775"/>
            <a:ext cx="2268537" cy="162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defTabSz="787400">
              <a:buSzPct val="120000"/>
              <a:defRPr sz="1600">
                <a:solidFill>
                  <a:schemeClr val="tx1"/>
                </a:solidFill>
                <a:latin typeface="Arial" panose="020B0604020202020204" pitchFamily="34" charset="0"/>
                <a:ea typeface="-윤고딕130" pitchFamily="18" charset="-127"/>
              </a:defRPr>
            </a:lvl1pPr>
            <a:lvl2pPr marL="133350" indent="-131763" defTabSz="787400">
              <a:buSzPct val="120000"/>
              <a:buChar char="•"/>
              <a:defRPr sz="1600">
                <a:solidFill>
                  <a:schemeClr val="tx1"/>
                </a:solidFill>
                <a:latin typeface="Arial" panose="020B0604020202020204" pitchFamily="34" charset="0"/>
                <a:ea typeface="-윤고딕130" pitchFamily="18" charset="-127"/>
              </a:defRPr>
            </a:lvl2pPr>
            <a:lvl3pPr marL="301625" indent="-150813" defTabSz="787400">
              <a:buChar char="–"/>
              <a:defRPr sz="1600">
                <a:solidFill>
                  <a:schemeClr val="tx1"/>
                </a:solidFill>
                <a:latin typeface="Arial" panose="020B0604020202020204" pitchFamily="34" charset="0"/>
                <a:ea typeface="-윤고딕130" pitchFamily="18" charset="-127"/>
              </a:defRPr>
            </a:lvl3pPr>
            <a:lvl4pPr marL="439738" indent="-136525" defTabSz="787400">
              <a:buSzPct val="89000"/>
              <a:buChar char="•"/>
              <a:defRPr sz="1600">
                <a:solidFill>
                  <a:schemeClr val="tx1"/>
                </a:solidFill>
                <a:latin typeface="Arial" panose="020B0604020202020204" pitchFamily="34" charset="0"/>
                <a:ea typeface="-윤고딕130" pitchFamily="18" charset="-127"/>
              </a:defRPr>
            </a:lvl4pPr>
            <a:lvl5pPr marL="603250" indent="-142875" defTabSz="787400">
              <a:buSzPct val="75000"/>
              <a:buChar char="–"/>
              <a:defRPr sz="1600">
                <a:solidFill>
                  <a:schemeClr val="tx1"/>
                </a:solidFill>
                <a:latin typeface="Arial" panose="020B0604020202020204" pitchFamily="34" charset="0"/>
                <a:ea typeface="-윤고딕130" pitchFamily="18" charset="-127"/>
              </a:defRPr>
            </a:lvl5pPr>
            <a:lvl6pPr marL="1060450" indent="-142875" defTabSz="78740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6pPr>
            <a:lvl7pPr marL="1517650" indent="-142875" defTabSz="78740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7pPr>
            <a:lvl8pPr marL="1974850" indent="-142875" defTabSz="78740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8pPr>
            <a:lvl9pPr marL="2432050" indent="-142875" defTabSz="78740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9pPr>
          </a:lstStyle>
          <a:p>
            <a:r>
              <a:rPr lang="en-US" altLang="zh-CN" dirty="0"/>
              <a:t>Maintenance</a:t>
            </a:r>
          </a:p>
          <a:p>
            <a:r>
              <a:rPr lang="en-US" altLang="zh-CN" dirty="0"/>
              <a:t>- AtoN monitoring</a:t>
            </a:r>
          </a:p>
          <a:p>
            <a:r>
              <a:rPr lang="en-US" altLang="zh-CN" dirty="0"/>
              <a:t>- Inventory management</a:t>
            </a:r>
          </a:p>
          <a:p>
            <a:r>
              <a:rPr lang="en-US" altLang="zh-CN" dirty="0"/>
              <a:t>- etc.</a:t>
            </a:r>
          </a:p>
        </p:txBody>
      </p:sp>
      <p:sp>
        <p:nvSpPr>
          <p:cNvPr id="17" name="Freeform 11"/>
          <p:cNvSpPr>
            <a:spLocks/>
          </p:cNvSpPr>
          <p:nvPr/>
        </p:nvSpPr>
        <p:spPr bwMode="blackGray">
          <a:xfrm>
            <a:off x="4335463" y="1866900"/>
            <a:ext cx="352425" cy="1323975"/>
          </a:xfrm>
          <a:custGeom>
            <a:avLst/>
            <a:gdLst>
              <a:gd name="T0" fmla="*/ 111 w 222"/>
              <a:gd name="T1" fmla="*/ 0 h 834"/>
              <a:gd name="T2" fmla="*/ 90 w 222"/>
              <a:gd name="T3" fmla="*/ 42 h 834"/>
              <a:gd name="T4" fmla="*/ 74 w 222"/>
              <a:gd name="T5" fmla="*/ 78 h 834"/>
              <a:gd name="T6" fmla="*/ 51 w 222"/>
              <a:gd name="T7" fmla="*/ 133 h 834"/>
              <a:gd name="T8" fmla="*/ 33 w 222"/>
              <a:gd name="T9" fmla="*/ 185 h 834"/>
              <a:gd name="T10" fmla="*/ 21 w 222"/>
              <a:gd name="T11" fmla="*/ 243 h 834"/>
              <a:gd name="T12" fmla="*/ 12 w 222"/>
              <a:gd name="T13" fmla="*/ 296 h 834"/>
              <a:gd name="T14" fmla="*/ 3 w 222"/>
              <a:gd name="T15" fmla="*/ 360 h 834"/>
              <a:gd name="T16" fmla="*/ 0 w 222"/>
              <a:gd name="T17" fmla="*/ 423 h 834"/>
              <a:gd name="T18" fmla="*/ 8 w 222"/>
              <a:gd name="T19" fmla="*/ 509 h 834"/>
              <a:gd name="T20" fmla="*/ 15 w 222"/>
              <a:gd name="T21" fmla="*/ 562 h 834"/>
              <a:gd name="T22" fmla="*/ 36 w 222"/>
              <a:gd name="T23" fmla="*/ 653 h 834"/>
              <a:gd name="T24" fmla="*/ 63 w 222"/>
              <a:gd name="T25" fmla="*/ 728 h 834"/>
              <a:gd name="T26" fmla="*/ 84 w 222"/>
              <a:gd name="T27" fmla="*/ 776 h 834"/>
              <a:gd name="T28" fmla="*/ 114 w 222"/>
              <a:gd name="T29" fmla="*/ 834 h 834"/>
              <a:gd name="T30" fmla="*/ 150 w 222"/>
              <a:gd name="T31" fmla="*/ 765 h 834"/>
              <a:gd name="T32" fmla="*/ 186 w 222"/>
              <a:gd name="T33" fmla="*/ 668 h 834"/>
              <a:gd name="T34" fmla="*/ 207 w 222"/>
              <a:gd name="T35" fmla="*/ 583 h 834"/>
              <a:gd name="T36" fmla="*/ 219 w 222"/>
              <a:gd name="T37" fmla="*/ 477 h 834"/>
              <a:gd name="T38" fmla="*/ 222 w 222"/>
              <a:gd name="T39" fmla="*/ 393 h 834"/>
              <a:gd name="T40" fmla="*/ 219 w 222"/>
              <a:gd name="T41" fmla="*/ 335 h 834"/>
              <a:gd name="T42" fmla="*/ 207 w 222"/>
              <a:gd name="T43" fmla="*/ 251 h 834"/>
              <a:gd name="T44" fmla="*/ 186 w 222"/>
              <a:gd name="T45" fmla="*/ 169 h 834"/>
              <a:gd name="T46" fmla="*/ 165 w 222"/>
              <a:gd name="T47" fmla="*/ 115 h 834"/>
              <a:gd name="T48" fmla="*/ 138 w 222"/>
              <a:gd name="T49" fmla="*/ 45 h 834"/>
              <a:gd name="T50" fmla="*/ 111 w 222"/>
              <a:gd name="T51"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2" h="834">
                <a:moveTo>
                  <a:pt x="111" y="0"/>
                </a:moveTo>
                <a:lnTo>
                  <a:pt x="90" y="42"/>
                </a:lnTo>
                <a:lnTo>
                  <a:pt x="74" y="78"/>
                </a:lnTo>
                <a:lnTo>
                  <a:pt x="51" y="133"/>
                </a:lnTo>
                <a:lnTo>
                  <a:pt x="33" y="185"/>
                </a:lnTo>
                <a:lnTo>
                  <a:pt x="21" y="243"/>
                </a:lnTo>
                <a:lnTo>
                  <a:pt x="12" y="296"/>
                </a:lnTo>
                <a:lnTo>
                  <a:pt x="3" y="360"/>
                </a:lnTo>
                <a:lnTo>
                  <a:pt x="0" y="423"/>
                </a:lnTo>
                <a:lnTo>
                  <a:pt x="8" y="509"/>
                </a:lnTo>
                <a:lnTo>
                  <a:pt x="15" y="562"/>
                </a:lnTo>
                <a:lnTo>
                  <a:pt x="36" y="653"/>
                </a:lnTo>
                <a:lnTo>
                  <a:pt x="63" y="728"/>
                </a:lnTo>
                <a:lnTo>
                  <a:pt x="84" y="776"/>
                </a:lnTo>
                <a:lnTo>
                  <a:pt x="114" y="834"/>
                </a:lnTo>
                <a:lnTo>
                  <a:pt x="150" y="765"/>
                </a:lnTo>
                <a:lnTo>
                  <a:pt x="186" y="668"/>
                </a:lnTo>
                <a:lnTo>
                  <a:pt x="207" y="583"/>
                </a:lnTo>
                <a:lnTo>
                  <a:pt x="219" y="477"/>
                </a:lnTo>
                <a:lnTo>
                  <a:pt x="222" y="393"/>
                </a:lnTo>
                <a:lnTo>
                  <a:pt x="219" y="335"/>
                </a:lnTo>
                <a:lnTo>
                  <a:pt x="207" y="251"/>
                </a:lnTo>
                <a:lnTo>
                  <a:pt x="186" y="169"/>
                </a:lnTo>
                <a:lnTo>
                  <a:pt x="165" y="115"/>
                </a:lnTo>
                <a:lnTo>
                  <a:pt x="138" y="45"/>
                </a:lnTo>
                <a:lnTo>
                  <a:pt x="111" y="0"/>
                </a:lnTo>
                <a:close/>
              </a:path>
            </a:pathLst>
          </a:custGeom>
          <a:solidFill>
            <a:schemeClr val="accent5">
              <a:lumMod val="20000"/>
              <a:lumOff val="80000"/>
            </a:schemeClr>
          </a:solidFill>
          <a:ln w="12700" cap="rnd" cmpd="sng">
            <a:solidFill>
              <a:schemeClr val="tx1"/>
            </a:solidFill>
            <a:prstDash val="solid"/>
            <a:round/>
            <a:headEnd type="none" w="med" len="med"/>
            <a:tailEnd type="none" w="med" len="med"/>
          </a:ln>
          <a:effectLst/>
        </p:spPr>
        <p:txBody>
          <a:bodyPr/>
          <a:lstStyle/>
          <a:p>
            <a:endParaRPr lang="en-US"/>
          </a:p>
        </p:txBody>
      </p:sp>
      <p:sp>
        <p:nvSpPr>
          <p:cNvPr id="18" name="Freeform 12"/>
          <p:cNvSpPr>
            <a:spLocks/>
          </p:cNvSpPr>
          <p:nvPr/>
        </p:nvSpPr>
        <p:spPr bwMode="blackGray">
          <a:xfrm>
            <a:off x="4548188" y="3243263"/>
            <a:ext cx="1206500" cy="671512"/>
          </a:xfrm>
          <a:custGeom>
            <a:avLst/>
            <a:gdLst>
              <a:gd name="T0" fmla="*/ 0 w 760"/>
              <a:gd name="T1" fmla="*/ 0 h 423"/>
              <a:gd name="T2" fmla="*/ 52 w 760"/>
              <a:gd name="T3" fmla="*/ 0 h 423"/>
              <a:gd name="T4" fmla="*/ 118 w 760"/>
              <a:gd name="T5" fmla="*/ 9 h 423"/>
              <a:gd name="T6" fmla="*/ 186 w 760"/>
              <a:gd name="T7" fmla="*/ 24 h 423"/>
              <a:gd name="T8" fmla="*/ 253 w 760"/>
              <a:gd name="T9" fmla="*/ 42 h 423"/>
              <a:gd name="T10" fmla="*/ 315 w 760"/>
              <a:gd name="T11" fmla="*/ 63 h 423"/>
              <a:gd name="T12" fmla="*/ 388 w 760"/>
              <a:gd name="T13" fmla="*/ 93 h 423"/>
              <a:gd name="T14" fmla="*/ 448 w 760"/>
              <a:gd name="T15" fmla="*/ 126 h 423"/>
              <a:gd name="T16" fmla="*/ 523 w 760"/>
              <a:gd name="T17" fmla="*/ 174 h 423"/>
              <a:gd name="T18" fmla="*/ 577 w 760"/>
              <a:gd name="T19" fmla="*/ 219 h 423"/>
              <a:gd name="T20" fmla="*/ 640 w 760"/>
              <a:gd name="T21" fmla="*/ 279 h 423"/>
              <a:gd name="T22" fmla="*/ 696 w 760"/>
              <a:gd name="T23" fmla="*/ 339 h 423"/>
              <a:gd name="T24" fmla="*/ 760 w 760"/>
              <a:gd name="T25" fmla="*/ 423 h 423"/>
              <a:gd name="T26" fmla="*/ 694 w 760"/>
              <a:gd name="T27" fmla="*/ 420 h 423"/>
              <a:gd name="T28" fmla="*/ 610 w 760"/>
              <a:gd name="T29" fmla="*/ 410 h 423"/>
              <a:gd name="T30" fmla="*/ 532 w 760"/>
              <a:gd name="T31" fmla="*/ 393 h 423"/>
              <a:gd name="T32" fmla="*/ 451 w 760"/>
              <a:gd name="T33" fmla="*/ 366 h 423"/>
              <a:gd name="T34" fmla="*/ 397 w 760"/>
              <a:gd name="T35" fmla="*/ 342 h 423"/>
              <a:gd name="T36" fmla="*/ 330 w 760"/>
              <a:gd name="T37" fmla="*/ 311 h 423"/>
              <a:gd name="T38" fmla="*/ 271 w 760"/>
              <a:gd name="T39" fmla="*/ 275 h 423"/>
              <a:gd name="T40" fmla="*/ 214 w 760"/>
              <a:gd name="T41" fmla="*/ 237 h 423"/>
              <a:gd name="T42" fmla="*/ 163 w 760"/>
              <a:gd name="T43" fmla="*/ 192 h 423"/>
              <a:gd name="T44" fmla="*/ 112 w 760"/>
              <a:gd name="T45" fmla="*/ 147 h 423"/>
              <a:gd name="T46" fmla="*/ 79 w 760"/>
              <a:gd name="T47" fmla="*/ 111 h 423"/>
              <a:gd name="T48" fmla="*/ 43 w 760"/>
              <a:gd name="T49" fmla="*/ 66 h 423"/>
              <a:gd name="T50" fmla="*/ 21 w 760"/>
              <a:gd name="T51" fmla="*/ 30 h 423"/>
              <a:gd name="T52" fmla="*/ 0 w 760"/>
              <a:gd name="T53"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0" h="423">
                <a:moveTo>
                  <a:pt x="0" y="0"/>
                </a:moveTo>
                <a:lnTo>
                  <a:pt x="52" y="0"/>
                </a:lnTo>
                <a:lnTo>
                  <a:pt x="118" y="9"/>
                </a:lnTo>
                <a:lnTo>
                  <a:pt x="186" y="24"/>
                </a:lnTo>
                <a:lnTo>
                  <a:pt x="253" y="42"/>
                </a:lnTo>
                <a:lnTo>
                  <a:pt x="315" y="63"/>
                </a:lnTo>
                <a:lnTo>
                  <a:pt x="388" y="93"/>
                </a:lnTo>
                <a:lnTo>
                  <a:pt x="448" y="126"/>
                </a:lnTo>
                <a:lnTo>
                  <a:pt x="523" y="174"/>
                </a:lnTo>
                <a:lnTo>
                  <a:pt x="577" y="219"/>
                </a:lnTo>
                <a:lnTo>
                  <a:pt x="640" y="279"/>
                </a:lnTo>
                <a:lnTo>
                  <a:pt x="696" y="339"/>
                </a:lnTo>
                <a:lnTo>
                  <a:pt x="760" y="423"/>
                </a:lnTo>
                <a:lnTo>
                  <a:pt x="694" y="420"/>
                </a:lnTo>
                <a:lnTo>
                  <a:pt x="610" y="410"/>
                </a:lnTo>
                <a:lnTo>
                  <a:pt x="532" y="393"/>
                </a:lnTo>
                <a:lnTo>
                  <a:pt x="451" y="366"/>
                </a:lnTo>
                <a:lnTo>
                  <a:pt x="397" y="342"/>
                </a:lnTo>
                <a:lnTo>
                  <a:pt x="330" y="311"/>
                </a:lnTo>
                <a:lnTo>
                  <a:pt x="271" y="275"/>
                </a:lnTo>
                <a:lnTo>
                  <a:pt x="214" y="237"/>
                </a:lnTo>
                <a:lnTo>
                  <a:pt x="163" y="192"/>
                </a:lnTo>
                <a:lnTo>
                  <a:pt x="112" y="147"/>
                </a:lnTo>
                <a:lnTo>
                  <a:pt x="79" y="111"/>
                </a:lnTo>
                <a:lnTo>
                  <a:pt x="43" y="66"/>
                </a:lnTo>
                <a:lnTo>
                  <a:pt x="21" y="30"/>
                </a:lnTo>
                <a:lnTo>
                  <a:pt x="0" y="0"/>
                </a:lnTo>
                <a:close/>
              </a:path>
            </a:pathLst>
          </a:custGeom>
          <a:solidFill>
            <a:schemeClr val="accent5">
              <a:lumMod val="20000"/>
              <a:lumOff val="80000"/>
            </a:schemeClr>
          </a:solidFill>
          <a:ln w="12700" cap="rnd" cmpd="sng">
            <a:solidFill>
              <a:schemeClr val="tx1"/>
            </a:solidFill>
            <a:prstDash val="solid"/>
            <a:round/>
            <a:headEnd type="none" w="med" len="med"/>
            <a:tailEnd type="none" w="med" len="med"/>
          </a:ln>
          <a:effectLst/>
        </p:spPr>
        <p:txBody>
          <a:bodyPr/>
          <a:lstStyle/>
          <a:p>
            <a:endParaRPr lang="en-US"/>
          </a:p>
        </p:txBody>
      </p:sp>
      <p:sp>
        <p:nvSpPr>
          <p:cNvPr id="19" name="Freeform 13"/>
          <p:cNvSpPr>
            <a:spLocks/>
          </p:cNvSpPr>
          <p:nvPr/>
        </p:nvSpPr>
        <p:spPr bwMode="blackGray">
          <a:xfrm>
            <a:off x="3286125" y="3248025"/>
            <a:ext cx="1190625" cy="666750"/>
          </a:xfrm>
          <a:custGeom>
            <a:avLst/>
            <a:gdLst>
              <a:gd name="T0" fmla="*/ 750 w 750"/>
              <a:gd name="T1" fmla="*/ 0 h 420"/>
              <a:gd name="T2" fmla="*/ 736 w 750"/>
              <a:gd name="T3" fmla="*/ 23 h 420"/>
              <a:gd name="T4" fmla="*/ 714 w 750"/>
              <a:gd name="T5" fmla="*/ 54 h 420"/>
              <a:gd name="T6" fmla="*/ 687 w 750"/>
              <a:gd name="T7" fmla="*/ 90 h 420"/>
              <a:gd name="T8" fmla="*/ 660 w 750"/>
              <a:gd name="T9" fmla="*/ 120 h 420"/>
              <a:gd name="T10" fmla="*/ 639 w 750"/>
              <a:gd name="T11" fmla="*/ 146 h 420"/>
              <a:gd name="T12" fmla="*/ 612 w 750"/>
              <a:gd name="T13" fmla="*/ 168 h 420"/>
              <a:gd name="T14" fmla="*/ 573 w 750"/>
              <a:gd name="T15" fmla="*/ 206 h 420"/>
              <a:gd name="T16" fmla="*/ 537 w 750"/>
              <a:gd name="T17" fmla="*/ 234 h 420"/>
              <a:gd name="T18" fmla="*/ 496 w 750"/>
              <a:gd name="T19" fmla="*/ 264 h 420"/>
              <a:gd name="T20" fmla="*/ 451 w 750"/>
              <a:gd name="T21" fmla="*/ 293 h 420"/>
              <a:gd name="T22" fmla="*/ 409 w 750"/>
              <a:gd name="T23" fmla="*/ 317 h 420"/>
              <a:gd name="T24" fmla="*/ 366 w 750"/>
              <a:gd name="T25" fmla="*/ 336 h 420"/>
              <a:gd name="T26" fmla="*/ 316 w 750"/>
              <a:gd name="T27" fmla="*/ 357 h 420"/>
              <a:gd name="T28" fmla="*/ 268 w 750"/>
              <a:gd name="T29" fmla="*/ 374 h 420"/>
              <a:gd name="T30" fmla="*/ 210 w 750"/>
              <a:gd name="T31" fmla="*/ 392 h 420"/>
              <a:gd name="T32" fmla="*/ 148 w 750"/>
              <a:gd name="T33" fmla="*/ 405 h 420"/>
              <a:gd name="T34" fmla="*/ 93 w 750"/>
              <a:gd name="T35" fmla="*/ 414 h 420"/>
              <a:gd name="T36" fmla="*/ 43 w 750"/>
              <a:gd name="T37" fmla="*/ 419 h 420"/>
              <a:gd name="T38" fmla="*/ 0 w 750"/>
              <a:gd name="T39" fmla="*/ 420 h 420"/>
              <a:gd name="T40" fmla="*/ 21 w 750"/>
              <a:gd name="T41" fmla="*/ 386 h 420"/>
              <a:gd name="T42" fmla="*/ 40 w 750"/>
              <a:gd name="T43" fmla="*/ 357 h 420"/>
              <a:gd name="T44" fmla="*/ 64 w 750"/>
              <a:gd name="T45" fmla="*/ 329 h 420"/>
              <a:gd name="T46" fmla="*/ 93 w 750"/>
              <a:gd name="T47" fmla="*/ 294 h 420"/>
              <a:gd name="T48" fmla="*/ 123 w 750"/>
              <a:gd name="T49" fmla="*/ 263 h 420"/>
              <a:gd name="T50" fmla="*/ 159 w 750"/>
              <a:gd name="T51" fmla="*/ 231 h 420"/>
              <a:gd name="T52" fmla="*/ 196 w 750"/>
              <a:gd name="T53" fmla="*/ 198 h 420"/>
              <a:gd name="T54" fmla="*/ 235 w 750"/>
              <a:gd name="T55" fmla="*/ 168 h 420"/>
              <a:gd name="T56" fmla="*/ 265 w 750"/>
              <a:gd name="T57" fmla="*/ 149 h 420"/>
              <a:gd name="T58" fmla="*/ 300 w 750"/>
              <a:gd name="T59" fmla="*/ 126 h 420"/>
              <a:gd name="T60" fmla="*/ 345 w 750"/>
              <a:gd name="T61" fmla="*/ 104 h 420"/>
              <a:gd name="T62" fmla="*/ 387 w 750"/>
              <a:gd name="T63" fmla="*/ 83 h 420"/>
              <a:gd name="T64" fmla="*/ 429 w 750"/>
              <a:gd name="T65" fmla="*/ 66 h 420"/>
              <a:gd name="T66" fmla="*/ 469 w 750"/>
              <a:gd name="T67" fmla="*/ 51 h 420"/>
              <a:gd name="T68" fmla="*/ 505 w 750"/>
              <a:gd name="T69" fmla="*/ 39 h 420"/>
              <a:gd name="T70" fmla="*/ 544 w 750"/>
              <a:gd name="T71" fmla="*/ 27 h 420"/>
              <a:gd name="T72" fmla="*/ 583 w 750"/>
              <a:gd name="T73" fmla="*/ 18 h 420"/>
              <a:gd name="T74" fmla="*/ 630 w 750"/>
              <a:gd name="T75" fmla="*/ 11 h 420"/>
              <a:gd name="T76" fmla="*/ 679 w 750"/>
              <a:gd name="T77" fmla="*/ 3 h 420"/>
              <a:gd name="T78" fmla="*/ 733 w 750"/>
              <a:gd name="T79" fmla="*/ 0 h 420"/>
              <a:gd name="T80" fmla="*/ 750 w 750"/>
              <a:gd name="T8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420">
                <a:moveTo>
                  <a:pt x="750" y="0"/>
                </a:moveTo>
                <a:lnTo>
                  <a:pt x="736" y="23"/>
                </a:lnTo>
                <a:lnTo>
                  <a:pt x="714" y="54"/>
                </a:lnTo>
                <a:lnTo>
                  <a:pt x="687" y="90"/>
                </a:lnTo>
                <a:lnTo>
                  <a:pt x="660" y="120"/>
                </a:lnTo>
                <a:lnTo>
                  <a:pt x="639" y="146"/>
                </a:lnTo>
                <a:lnTo>
                  <a:pt x="612" y="168"/>
                </a:lnTo>
                <a:lnTo>
                  <a:pt x="573" y="206"/>
                </a:lnTo>
                <a:lnTo>
                  <a:pt x="537" y="234"/>
                </a:lnTo>
                <a:lnTo>
                  <a:pt x="496" y="264"/>
                </a:lnTo>
                <a:lnTo>
                  <a:pt x="451" y="293"/>
                </a:lnTo>
                <a:lnTo>
                  <a:pt x="409" y="317"/>
                </a:lnTo>
                <a:lnTo>
                  <a:pt x="366" y="336"/>
                </a:lnTo>
                <a:lnTo>
                  <a:pt x="316" y="357"/>
                </a:lnTo>
                <a:lnTo>
                  <a:pt x="268" y="374"/>
                </a:lnTo>
                <a:lnTo>
                  <a:pt x="210" y="392"/>
                </a:lnTo>
                <a:lnTo>
                  <a:pt x="148" y="405"/>
                </a:lnTo>
                <a:lnTo>
                  <a:pt x="93" y="414"/>
                </a:lnTo>
                <a:lnTo>
                  <a:pt x="43" y="419"/>
                </a:lnTo>
                <a:lnTo>
                  <a:pt x="0" y="420"/>
                </a:lnTo>
                <a:lnTo>
                  <a:pt x="21" y="386"/>
                </a:lnTo>
                <a:lnTo>
                  <a:pt x="40" y="357"/>
                </a:lnTo>
                <a:lnTo>
                  <a:pt x="64" y="329"/>
                </a:lnTo>
                <a:lnTo>
                  <a:pt x="93" y="294"/>
                </a:lnTo>
                <a:lnTo>
                  <a:pt x="123" y="263"/>
                </a:lnTo>
                <a:lnTo>
                  <a:pt x="159" y="231"/>
                </a:lnTo>
                <a:lnTo>
                  <a:pt x="196" y="198"/>
                </a:lnTo>
                <a:lnTo>
                  <a:pt x="235" y="168"/>
                </a:lnTo>
                <a:lnTo>
                  <a:pt x="265" y="149"/>
                </a:lnTo>
                <a:lnTo>
                  <a:pt x="300" y="126"/>
                </a:lnTo>
                <a:lnTo>
                  <a:pt x="345" y="104"/>
                </a:lnTo>
                <a:lnTo>
                  <a:pt x="387" y="83"/>
                </a:lnTo>
                <a:lnTo>
                  <a:pt x="429" y="66"/>
                </a:lnTo>
                <a:lnTo>
                  <a:pt x="469" y="51"/>
                </a:lnTo>
                <a:lnTo>
                  <a:pt x="505" y="39"/>
                </a:lnTo>
                <a:lnTo>
                  <a:pt x="544" y="27"/>
                </a:lnTo>
                <a:lnTo>
                  <a:pt x="583" y="18"/>
                </a:lnTo>
                <a:lnTo>
                  <a:pt x="630" y="11"/>
                </a:lnTo>
                <a:lnTo>
                  <a:pt x="679" y="3"/>
                </a:lnTo>
                <a:lnTo>
                  <a:pt x="733" y="0"/>
                </a:lnTo>
                <a:lnTo>
                  <a:pt x="750" y="0"/>
                </a:lnTo>
                <a:close/>
              </a:path>
            </a:pathLst>
          </a:custGeom>
          <a:solidFill>
            <a:schemeClr val="accent5">
              <a:lumMod val="20000"/>
              <a:lumOff val="80000"/>
            </a:schemeClr>
          </a:solidFill>
          <a:ln w="12700" cap="rnd" cmpd="sng">
            <a:solidFill>
              <a:schemeClr val="tx1"/>
            </a:solidFill>
            <a:prstDash val="solid"/>
            <a:round/>
            <a:headEnd type="none" w="med" len="med"/>
            <a:tailEnd type="none" w="med" len="med"/>
          </a:ln>
          <a:effectLst/>
        </p:spPr>
        <p:txBody>
          <a:bodyPr/>
          <a:lstStyle/>
          <a:p>
            <a:endParaRPr lang="en-US"/>
          </a:p>
        </p:txBody>
      </p:sp>
      <p:sp>
        <p:nvSpPr>
          <p:cNvPr id="20" name="Rectangle 8"/>
          <p:cNvSpPr>
            <a:spLocks noChangeArrowheads="1"/>
          </p:cNvSpPr>
          <p:nvPr/>
        </p:nvSpPr>
        <p:spPr bwMode="blackWhite">
          <a:xfrm>
            <a:off x="4627563" y="1622425"/>
            <a:ext cx="2362200" cy="162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defTabSz="787400">
              <a:buSzPct val="120000"/>
              <a:defRPr sz="1600">
                <a:solidFill>
                  <a:schemeClr val="tx1"/>
                </a:solidFill>
                <a:latin typeface="Arial" panose="020B0604020202020204" pitchFamily="34" charset="0"/>
                <a:ea typeface="-윤고딕130" pitchFamily="18" charset="-127"/>
              </a:defRPr>
            </a:lvl1pPr>
            <a:lvl2pPr marL="133350" indent="-131763" defTabSz="787400">
              <a:buSzPct val="120000"/>
              <a:buChar char="•"/>
              <a:defRPr sz="1600">
                <a:solidFill>
                  <a:schemeClr val="tx1"/>
                </a:solidFill>
                <a:latin typeface="Arial" panose="020B0604020202020204" pitchFamily="34" charset="0"/>
                <a:ea typeface="-윤고딕130" pitchFamily="18" charset="-127"/>
              </a:defRPr>
            </a:lvl2pPr>
            <a:lvl3pPr marL="301625" indent="-150813" defTabSz="787400">
              <a:buChar char="–"/>
              <a:defRPr sz="1600">
                <a:solidFill>
                  <a:schemeClr val="tx1"/>
                </a:solidFill>
                <a:latin typeface="Arial" panose="020B0604020202020204" pitchFamily="34" charset="0"/>
                <a:ea typeface="-윤고딕130" pitchFamily="18" charset="-127"/>
              </a:defRPr>
            </a:lvl3pPr>
            <a:lvl4pPr marL="439738" indent="-136525" defTabSz="787400">
              <a:buSzPct val="89000"/>
              <a:buChar char="•"/>
              <a:defRPr sz="1600">
                <a:solidFill>
                  <a:schemeClr val="tx1"/>
                </a:solidFill>
                <a:latin typeface="Arial" panose="020B0604020202020204" pitchFamily="34" charset="0"/>
                <a:ea typeface="-윤고딕130" pitchFamily="18" charset="-127"/>
              </a:defRPr>
            </a:lvl4pPr>
            <a:lvl5pPr marL="603250" indent="-142875" defTabSz="787400">
              <a:buSzPct val="75000"/>
              <a:buChar char="–"/>
              <a:defRPr sz="1600">
                <a:solidFill>
                  <a:schemeClr val="tx1"/>
                </a:solidFill>
                <a:latin typeface="Arial" panose="020B0604020202020204" pitchFamily="34" charset="0"/>
                <a:ea typeface="-윤고딕130" pitchFamily="18" charset="-127"/>
              </a:defRPr>
            </a:lvl5pPr>
            <a:lvl6pPr marL="1060450" indent="-142875" defTabSz="78740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6pPr>
            <a:lvl7pPr marL="1517650" indent="-142875" defTabSz="78740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7pPr>
            <a:lvl8pPr marL="1974850" indent="-142875" defTabSz="78740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8pPr>
            <a:lvl9pPr marL="2432050" indent="-142875" defTabSz="78740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9pPr>
          </a:lstStyle>
          <a:p>
            <a:r>
              <a:rPr lang="en-US" altLang="zh-CN" dirty="0"/>
              <a:t>Information exchange</a:t>
            </a:r>
          </a:p>
          <a:p>
            <a:r>
              <a:rPr lang="en-US" altLang="zh-CN" dirty="0"/>
              <a:t>- VTS services</a:t>
            </a:r>
          </a:p>
          <a:p>
            <a:r>
              <a:rPr lang="en-US" altLang="zh-CN" dirty="0"/>
              <a:t>- </a:t>
            </a:r>
            <a:r>
              <a:rPr lang="en-US" altLang="zh-CN" dirty="0" smtClean="0"/>
              <a:t>S100/200</a:t>
            </a:r>
            <a:endParaRPr lang="en-US" altLang="zh-CN" dirty="0"/>
          </a:p>
          <a:p>
            <a:r>
              <a:rPr lang="en-US" altLang="zh-CN" dirty="0"/>
              <a:t>- MSI</a:t>
            </a:r>
          </a:p>
          <a:p>
            <a:r>
              <a:rPr lang="en-US" altLang="zh-CN" dirty="0"/>
              <a:t>- etc.</a:t>
            </a:r>
          </a:p>
        </p:txBody>
      </p:sp>
      <p:sp>
        <p:nvSpPr>
          <p:cNvPr id="3" name="TextBox 2"/>
          <p:cNvSpPr txBox="1"/>
          <p:nvPr/>
        </p:nvSpPr>
        <p:spPr>
          <a:xfrm>
            <a:off x="3488273" y="798321"/>
            <a:ext cx="2167453" cy="369332"/>
          </a:xfrm>
          <a:prstGeom prst="rect">
            <a:avLst/>
          </a:prstGeom>
          <a:noFill/>
        </p:spPr>
        <p:txBody>
          <a:bodyPr wrap="none" rtlCol="0">
            <a:spAutoFit/>
          </a:bodyPr>
          <a:lstStyle/>
          <a:p>
            <a:r>
              <a:rPr lang="en-US" dirty="0" smtClean="0"/>
              <a:t>E-Navigation services</a:t>
            </a:r>
            <a:endParaRPr lang="en-US" dirty="0"/>
          </a:p>
        </p:txBody>
      </p:sp>
    </p:spTree>
    <p:extLst>
      <p:ext uri="{BB962C8B-B14F-4D97-AF65-F5344CB8AC3E}">
        <p14:creationId xmlns:p14="http://schemas.microsoft.com/office/powerpoint/2010/main" val="870181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2735AD7-66A0-4513-9376-89EB86669215}" type="datetime1">
              <a:rPr lang="en-GB" noProof="0" smtClean="0"/>
              <a:t>25/01/2018</a:t>
            </a:fld>
            <a:endParaRPr lang="en-GB" noProof="0" dirty="0"/>
          </a:p>
        </p:txBody>
      </p:sp>
      <p:sp>
        <p:nvSpPr>
          <p:cNvPr id="5" name="Slide Number Placeholder 4"/>
          <p:cNvSpPr>
            <a:spLocks noGrp="1"/>
          </p:cNvSpPr>
          <p:nvPr>
            <p:ph type="sldNum" sz="quarter" idx="11"/>
          </p:nvPr>
        </p:nvSpPr>
        <p:spPr/>
        <p:txBody>
          <a:bodyPr/>
          <a:lstStyle/>
          <a:p>
            <a:fld id="{10C140CD-8AED-46FF-A9A2-77308F3F39AE}" type="slidenum">
              <a:rPr lang="en-GB" noProof="0" smtClean="0"/>
              <a:t>12</a:t>
            </a:fld>
            <a:endParaRPr lang="en-GB" noProof="0" dirty="0"/>
          </a:p>
        </p:txBody>
      </p:sp>
      <p:sp>
        <p:nvSpPr>
          <p:cNvPr id="13" name="Rounded Rectangle 12"/>
          <p:cNvSpPr/>
          <p:nvPr/>
        </p:nvSpPr>
        <p:spPr>
          <a:xfrm>
            <a:off x="143508" y="2208567"/>
            <a:ext cx="612068" cy="198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URN</a:t>
            </a:r>
            <a:endParaRPr lang="en-US" sz="1200" dirty="0"/>
          </a:p>
        </p:txBody>
      </p:sp>
      <p:sp>
        <p:nvSpPr>
          <p:cNvPr id="14" name="Rounded Rectangle 13"/>
          <p:cNvSpPr/>
          <p:nvPr/>
        </p:nvSpPr>
        <p:spPr>
          <a:xfrm>
            <a:off x="827583" y="2208567"/>
            <a:ext cx="612068" cy="198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MRN</a:t>
            </a:r>
          </a:p>
        </p:txBody>
      </p:sp>
      <p:sp>
        <p:nvSpPr>
          <p:cNvPr id="38" name="Title 1"/>
          <p:cNvSpPr>
            <a:spLocks noGrp="1"/>
          </p:cNvSpPr>
          <p:nvPr>
            <p:ph type="title"/>
          </p:nvPr>
        </p:nvSpPr>
        <p:spPr>
          <a:xfrm>
            <a:off x="684213" y="260649"/>
            <a:ext cx="7775575" cy="936326"/>
          </a:xfrm>
        </p:spPr>
        <p:txBody>
          <a:bodyPr/>
          <a:lstStyle/>
          <a:p>
            <a:r>
              <a:rPr lang="en-GB" dirty="0"/>
              <a:t>MRN </a:t>
            </a:r>
            <a:r>
              <a:rPr lang="en-GB" dirty="0" smtClean="0"/>
              <a:t>structure(Example</a:t>
            </a:r>
            <a:r>
              <a:rPr lang="en-GB" dirty="0"/>
              <a:t>)</a:t>
            </a:r>
          </a:p>
        </p:txBody>
      </p:sp>
      <p:sp>
        <p:nvSpPr>
          <p:cNvPr id="2" name="Left Brace 1"/>
          <p:cNvSpPr/>
          <p:nvPr/>
        </p:nvSpPr>
        <p:spPr>
          <a:xfrm rot="16200000">
            <a:off x="600841" y="2094610"/>
            <a:ext cx="432693" cy="12449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 name="TextBox 2"/>
          <p:cNvSpPr txBox="1"/>
          <p:nvPr/>
        </p:nvSpPr>
        <p:spPr>
          <a:xfrm>
            <a:off x="266821" y="2918408"/>
            <a:ext cx="1128963" cy="307777"/>
          </a:xfrm>
          <a:prstGeom prst="rect">
            <a:avLst/>
          </a:prstGeom>
          <a:noFill/>
        </p:spPr>
        <p:txBody>
          <a:bodyPr wrap="none" rtlCol="0">
            <a:spAutoFit/>
          </a:bodyPr>
          <a:lstStyle/>
          <a:p>
            <a:r>
              <a:rPr lang="en-US" sz="1400" dirty="0"/>
              <a:t>Remain fixed</a:t>
            </a:r>
          </a:p>
        </p:txBody>
      </p:sp>
      <p:sp>
        <p:nvSpPr>
          <p:cNvPr id="46" name="TextBox 45"/>
          <p:cNvSpPr txBox="1"/>
          <p:nvPr/>
        </p:nvSpPr>
        <p:spPr>
          <a:xfrm>
            <a:off x="1763687" y="1325070"/>
            <a:ext cx="879151" cy="461665"/>
          </a:xfrm>
          <a:prstGeom prst="rect">
            <a:avLst/>
          </a:prstGeom>
          <a:noFill/>
        </p:spPr>
        <p:txBody>
          <a:bodyPr wrap="none" rtlCol="0">
            <a:spAutoFit/>
          </a:bodyPr>
          <a:lstStyle/>
          <a:p>
            <a:r>
              <a:rPr lang="en-US" sz="1200" b="1" dirty="0"/>
              <a:t>:Resource  </a:t>
            </a:r>
          </a:p>
          <a:p>
            <a:r>
              <a:rPr lang="en-US" sz="1200" b="1" dirty="0"/>
              <a:t>owner</a:t>
            </a:r>
          </a:p>
        </p:txBody>
      </p:sp>
      <p:sp>
        <p:nvSpPr>
          <p:cNvPr id="47" name="TextBox 46"/>
          <p:cNvSpPr txBox="1"/>
          <p:nvPr/>
        </p:nvSpPr>
        <p:spPr>
          <a:xfrm>
            <a:off x="6652302" y="1313796"/>
            <a:ext cx="1376082" cy="276999"/>
          </a:xfrm>
          <a:prstGeom prst="rect">
            <a:avLst/>
          </a:prstGeom>
          <a:noFill/>
        </p:spPr>
        <p:txBody>
          <a:bodyPr wrap="none" rtlCol="0">
            <a:spAutoFit/>
          </a:bodyPr>
          <a:lstStyle/>
          <a:p>
            <a:r>
              <a:rPr lang="en-US" sz="1200" b="1" dirty="0"/>
              <a:t>:Resource instance</a:t>
            </a:r>
          </a:p>
        </p:txBody>
      </p:sp>
      <p:sp>
        <p:nvSpPr>
          <p:cNvPr id="48" name="TextBox 47"/>
          <p:cNvSpPr txBox="1"/>
          <p:nvPr/>
        </p:nvSpPr>
        <p:spPr>
          <a:xfrm>
            <a:off x="2929422" y="1313797"/>
            <a:ext cx="1129220" cy="276999"/>
          </a:xfrm>
          <a:prstGeom prst="rect">
            <a:avLst/>
          </a:prstGeom>
          <a:noFill/>
        </p:spPr>
        <p:txBody>
          <a:bodyPr wrap="none" rtlCol="0">
            <a:spAutoFit/>
          </a:bodyPr>
          <a:lstStyle/>
          <a:p>
            <a:r>
              <a:rPr lang="en-US" sz="1200" b="1" dirty="0"/>
              <a:t>:Resource type</a:t>
            </a:r>
          </a:p>
        </p:txBody>
      </p:sp>
      <p:sp>
        <p:nvSpPr>
          <p:cNvPr id="39" name="TextBox 38"/>
          <p:cNvSpPr txBox="1"/>
          <p:nvPr/>
        </p:nvSpPr>
        <p:spPr>
          <a:xfrm>
            <a:off x="4680012" y="1304764"/>
            <a:ext cx="1392112" cy="276999"/>
          </a:xfrm>
          <a:prstGeom prst="rect">
            <a:avLst/>
          </a:prstGeom>
          <a:noFill/>
        </p:spPr>
        <p:txBody>
          <a:bodyPr wrap="none" rtlCol="0">
            <a:spAutoFit/>
          </a:bodyPr>
          <a:lstStyle/>
          <a:p>
            <a:r>
              <a:rPr lang="en-US" sz="1200" b="1" dirty="0"/>
              <a:t>:Resource sub type</a:t>
            </a:r>
          </a:p>
        </p:txBody>
      </p:sp>
      <p:sp>
        <p:nvSpPr>
          <p:cNvPr id="34" name="TextBox 33"/>
          <p:cNvSpPr txBox="1"/>
          <p:nvPr/>
        </p:nvSpPr>
        <p:spPr>
          <a:xfrm>
            <a:off x="2411760" y="5864256"/>
            <a:ext cx="1719253" cy="307777"/>
          </a:xfrm>
          <a:prstGeom prst="rect">
            <a:avLst/>
          </a:prstGeom>
          <a:noFill/>
        </p:spPr>
        <p:txBody>
          <a:bodyPr wrap="none" rtlCol="0">
            <a:spAutoFit/>
          </a:bodyPr>
          <a:lstStyle/>
          <a:p>
            <a:r>
              <a:rPr lang="en-US" sz="1400" dirty="0"/>
              <a:t>Collected and shared</a:t>
            </a:r>
          </a:p>
        </p:txBody>
      </p:sp>
      <p:sp>
        <p:nvSpPr>
          <p:cNvPr id="52" name="TextBox 51"/>
          <p:cNvSpPr txBox="1"/>
          <p:nvPr/>
        </p:nvSpPr>
        <p:spPr>
          <a:xfrm>
            <a:off x="5692088" y="6008728"/>
            <a:ext cx="2472536" cy="307777"/>
          </a:xfrm>
          <a:prstGeom prst="rect">
            <a:avLst/>
          </a:prstGeom>
          <a:noFill/>
        </p:spPr>
        <p:txBody>
          <a:bodyPr wrap="none" rtlCol="0">
            <a:spAutoFit/>
          </a:bodyPr>
          <a:lstStyle/>
          <a:p>
            <a:r>
              <a:rPr lang="en-US" sz="1400" dirty="0" smtClean="0"/>
              <a:t>Matter for the resource owner</a:t>
            </a:r>
            <a:endParaRPr lang="en-US" sz="1400" dirty="0"/>
          </a:p>
        </p:txBody>
      </p:sp>
      <p:sp>
        <p:nvSpPr>
          <p:cNvPr id="54" name="Rounded Rectangle 53"/>
          <p:cNvSpPr/>
          <p:nvPr/>
        </p:nvSpPr>
        <p:spPr>
          <a:xfrm>
            <a:off x="1547662" y="1738564"/>
            <a:ext cx="5076566" cy="4116392"/>
          </a:xfrm>
          <a:prstGeom prst="roundRect">
            <a:avLst/>
          </a:prstGeom>
          <a:solidFill>
            <a:srgbClr val="FFFF00">
              <a:alpha val="1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4608649" y="1882811"/>
            <a:ext cx="4103811" cy="4116392"/>
          </a:xfrm>
          <a:prstGeom prst="roundRect">
            <a:avLst/>
          </a:prstGeom>
          <a:solidFill>
            <a:srgbClr val="FF0000">
              <a:alpha val="1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737184" y="4986026"/>
            <a:ext cx="1029522" cy="18002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BIMCO</a:t>
            </a:r>
          </a:p>
        </p:txBody>
      </p:sp>
      <p:sp>
        <p:nvSpPr>
          <p:cNvPr id="11" name="Rounded Rectangle 10"/>
          <p:cNvSpPr/>
          <p:nvPr/>
        </p:nvSpPr>
        <p:spPr>
          <a:xfrm>
            <a:off x="1737184" y="4571471"/>
            <a:ext cx="1029522" cy="18002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IMO</a:t>
            </a:r>
          </a:p>
        </p:txBody>
      </p:sp>
      <p:sp>
        <p:nvSpPr>
          <p:cNvPr id="12" name="Rounded Rectangle 11"/>
          <p:cNvSpPr/>
          <p:nvPr/>
        </p:nvSpPr>
        <p:spPr>
          <a:xfrm>
            <a:off x="1737184" y="4364972"/>
            <a:ext cx="1029522" cy="18002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IHO</a:t>
            </a:r>
          </a:p>
        </p:txBody>
      </p:sp>
      <p:sp>
        <p:nvSpPr>
          <p:cNvPr id="15" name="Rounded Rectangle 14"/>
          <p:cNvSpPr/>
          <p:nvPr/>
        </p:nvSpPr>
        <p:spPr>
          <a:xfrm>
            <a:off x="1737184" y="4158606"/>
            <a:ext cx="1029522" cy="18002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IALA</a:t>
            </a:r>
          </a:p>
        </p:txBody>
      </p:sp>
      <p:sp>
        <p:nvSpPr>
          <p:cNvPr id="16" name="Rounded Rectangle 15"/>
          <p:cNvSpPr/>
          <p:nvPr/>
        </p:nvSpPr>
        <p:spPr>
          <a:xfrm>
            <a:off x="2838646" y="4158605"/>
            <a:ext cx="1697352" cy="180153"/>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Publication</a:t>
            </a:r>
          </a:p>
        </p:txBody>
      </p:sp>
      <p:sp>
        <p:nvSpPr>
          <p:cNvPr id="22" name="Rounded Rectangle 21"/>
          <p:cNvSpPr/>
          <p:nvPr/>
        </p:nvSpPr>
        <p:spPr>
          <a:xfrm>
            <a:off x="2838646" y="4364971"/>
            <a:ext cx="1697352" cy="180153"/>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Feature types</a:t>
            </a:r>
          </a:p>
        </p:txBody>
      </p:sp>
      <p:sp>
        <p:nvSpPr>
          <p:cNvPr id="24" name="Rounded Rectangle 23"/>
          <p:cNvSpPr/>
          <p:nvPr/>
        </p:nvSpPr>
        <p:spPr>
          <a:xfrm>
            <a:off x="2838646" y="4571470"/>
            <a:ext cx="1697352" cy="180153"/>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IMO number</a:t>
            </a:r>
          </a:p>
        </p:txBody>
      </p:sp>
      <p:sp>
        <p:nvSpPr>
          <p:cNvPr id="25" name="Rounded Rectangle 24"/>
          <p:cNvSpPr/>
          <p:nvPr/>
        </p:nvSpPr>
        <p:spPr>
          <a:xfrm>
            <a:off x="1737184" y="5192524"/>
            <a:ext cx="1029522" cy="18002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CIRM</a:t>
            </a:r>
          </a:p>
        </p:txBody>
      </p:sp>
      <p:sp>
        <p:nvSpPr>
          <p:cNvPr id="26" name="Rounded Rectangle 25"/>
          <p:cNvSpPr/>
          <p:nvPr/>
        </p:nvSpPr>
        <p:spPr>
          <a:xfrm>
            <a:off x="1737185" y="5400928"/>
            <a:ext cx="1029522" cy="18002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IEC</a:t>
            </a:r>
            <a:endParaRPr lang="en-US" sz="1200" dirty="0"/>
          </a:p>
        </p:txBody>
      </p:sp>
      <p:sp>
        <p:nvSpPr>
          <p:cNvPr id="36" name="Rounded Rectangle 35"/>
          <p:cNvSpPr/>
          <p:nvPr/>
        </p:nvSpPr>
        <p:spPr>
          <a:xfrm>
            <a:off x="1737184" y="4777592"/>
            <a:ext cx="1029522" cy="18002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ITU</a:t>
            </a:r>
          </a:p>
        </p:txBody>
      </p:sp>
      <p:sp>
        <p:nvSpPr>
          <p:cNvPr id="37" name="Rounded Rectangle 36"/>
          <p:cNvSpPr/>
          <p:nvPr/>
        </p:nvSpPr>
        <p:spPr>
          <a:xfrm>
            <a:off x="2838647" y="4780448"/>
            <a:ext cx="1697352" cy="180153"/>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MMSI</a:t>
            </a:r>
          </a:p>
        </p:txBody>
      </p:sp>
      <p:sp>
        <p:nvSpPr>
          <p:cNvPr id="56" name="Rounded Rectangle 55"/>
          <p:cNvSpPr/>
          <p:nvPr/>
        </p:nvSpPr>
        <p:spPr>
          <a:xfrm>
            <a:off x="2838197" y="4993801"/>
            <a:ext cx="1697352" cy="180153"/>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Member</a:t>
            </a:r>
          </a:p>
        </p:txBody>
      </p:sp>
      <p:sp>
        <p:nvSpPr>
          <p:cNvPr id="17" name="Rounded Rectangle 16"/>
          <p:cNvSpPr/>
          <p:nvPr/>
        </p:nvSpPr>
        <p:spPr>
          <a:xfrm>
            <a:off x="4687876" y="4158605"/>
            <a:ext cx="1402160" cy="180153"/>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nnnn.n</a:t>
            </a:r>
            <a:endParaRPr lang="en-US" sz="1200" dirty="0"/>
          </a:p>
        </p:txBody>
      </p:sp>
      <p:sp>
        <p:nvSpPr>
          <p:cNvPr id="27" name="Rounded Rectangle 26"/>
          <p:cNvSpPr/>
          <p:nvPr/>
        </p:nvSpPr>
        <p:spPr>
          <a:xfrm>
            <a:off x="1763688" y="2202315"/>
            <a:ext cx="1044117" cy="1800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Country A</a:t>
            </a:r>
          </a:p>
        </p:txBody>
      </p:sp>
      <p:sp>
        <p:nvSpPr>
          <p:cNvPr id="28" name="Rounded Rectangle 27"/>
          <p:cNvSpPr/>
          <p:nvPr/>
        </p:nvSpPr>
        <p:spPr>
          <a:xfrm>
            <a:off x="4680012" y="2851283"/>
            <a:ext cx="1656185" cy="18002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Nautical charts</a:t>
            </a:r>
          </a:p>
        </p:txBody>
      </p:sp>
      <p:sp>
        <p:nvSpPr>
          <p:cNvPr id="30" name="Rounded Rectangle 29"/>
          <p:cNvSpPr/>
          <p:nvPr/>
        </p:nvSpPr>
        <p:spPr>
          <a:xfrm>
            <a:off x="4680012" y="2407071"/>
            <a:ext cx="1656185" cy="18002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Buoys</a:t>
            </a:r>
          </a:p>
        </p:txBody>
      </p:sp>
      <p:sp>
        <p:nvSpPr>
          <p:cNvPr id="31" name="Rounded Rectangle 30"/>
          <p:cNvSpPr/>
          <p:nvPr/>
        </p:nvSpPr>
        <p:spPr>
          <a:xfrm>
            <a:off x="4680012" y="2202315"/>
            <a:ext cx="1656185" cy="18002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Lighthouses</a:t>
            </a:r>
          </a:p>
        </p:txBody>
      </p:sp>
      <p:sp>
        <p:nvSpPr>
          <p:cNvPr id="32" name="Rounded Rectangle 31"/>
          <p:cNvSpPr/>
          <p:nvPr/>
        </p:nvSpPr>
        <p:spPr>
          <a:xfrm>
            <a:off x="6768243" y="2194695"/>
            <a:ext cx="1368153" cy="18002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nnnn.n</a:t>
            </a:r>
            <a:endParaRPr lang="en-US" sz="1200" dirty="0"/>
          </a:p>
        </p:txBody>
      </p:sp>
      <p:sp>
        <p:nvSpPr>
          <p:cNvPr id="41" name="Rounded Rectangle 40"/>
          <p:cNvSpPr/>
          <p:nvPr/>
        </p:nvSpPr>
        <p:spPr>
          <a:xfrm>
            <a:off x="2888889" y="2194695"/>
            <a:ext cx="1656185" cy="18002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AtoN</a:t>
            </a:r>
          </a:p>
        </p:txBody>
      </p:sp>
      <p:sp>
        <p:nvSpPr>
          <p:cNvPr id="42" name="Rounded Rectangle 41"/>
          <p:cNvSpPr/>
          <p:nvPr/>
        </p:nvSpPr>
        <p:spPr>
          <a:xfrm>
            <a:off x="2879812" y="2837491"/>
            <a:ext cx="1656185" cy="18002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Hydrography</a:t>
            </a:r>
          </a:p>
        </p:txBody>
      </p:sp>
      <p:sp>
        <p:nvSpPr>
          <p:cNvPr id="43" name="Rounded Rectangle 42"/>
          <p:cNvSpPr/>
          <p:nvPr/>
        </p:nvSpPr>
        <p:spPr>
          <a:xfrm>
            <a:off x="4680012" y="2609303"/>
            <a:ext cx="1656185" cy="18002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Equipment</a:t>
            </a:r>
          </a:p>
        </p:txBody>
      </p:sp>
      <p:sp>
        <p:nvSpPr>
          <p:cNvPr id="44" name="Rounded Rectangle 43"/>
          <p:cNvSpPr/>
          <p:nvPr/>
        </p:nvSpPr>
        <p:spPr>
          <a:xfrm>
            <a:off x="4680012" y="3067307"/>
            <a:ext cx="1656185" cy="18002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Notice to mariners</a:t>
            </a:r>
          </a:p>
        </p:txBody>
      </p:sp>
      <p:sp>
        <p:nvSpPr>
          <p:cNvPr id="49" name="Rounded Rectangle 48"/>
          <p:cNvSpPr/>
          <p:nvPr/>
        </p:nvSpPr>
        <p:spPr>
          <a:xfrm>
            <a:off x="2879812" y="3293379"/>
            <a:ext cx="1656185" cy="18002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Coastguard</a:t>
            </a:r>
          </a:p>
        </p:txBody>
      </p:sp>
      <p:sp>
        <p:nvSpPr>
          <p:cNvPr id="50" name="Rounded Rectangle 49"/>
          <p:cNvSpPr/>
          <p:nvPr/>
        </p:nvSpPr>
        <p:spPr>
          <a:xfrm>
            <a:off x="4680012" y="3293379"/>
            <a:ext cx="1656185" cy="18002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Weather </a:t>
            </a:r>
            <a:r>
              <a:rPr lang="en-US" sz="1200" dirty="0" err="1"/>
              <a:t>infor</a:t>
            </a:r>
            <a:endParaRPr lang="en-US" sz="1200" dirty="0"/>
          </a:p>
        </p:txBody>
      </p:sp>
      <p:sp>
        <p:nvSpPr>
          <p:cNvPr id="57" name="Rounded Rectangle 56"/>
          <p:cNvSpPr/>
          <p:nvPr/>
        </p:nvSpPr>
        <p:spPr>
          <a:xfrm>
            <a:off x="4680012" y="4364971"/>
            <a:ext cx="1402160" cy="180153"/>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nnnn.n</a:t>
            </a:r>
            <a:endParaRPr lang="en-US" sz="1200" dirty="0"/>
          </a:p>
        </p:txBody>
      </p:sp>
      <p:sp>
        <p:nvSpPr>
          <p:cNvPr id="58" name="Rounded Rectangle 57"/>
          <p:cNvSpPr/>
          <p:nvPr/>
        </p:nvSpPr>
        <p:spPr>
          <a:xfrm>
            <a:off x="4680012" y="4554649"/>
            <a:ext cx="1402160" cy="180153"/>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nnnn.n</a:t>
            </a:r>
            <a:endParaRPr lang="en-US" sz="1200" dirty="0"/>
          </a:p>
        </p:txBody>
      </p:sp>
      <p:sp>
        <p:nvSpPr>
          <p:cNvPr id="59" name="Rounded Rectangle 58"/>
          <p:cNvSpPr/>
          <p:nvPr/>
        </p:nvSpPr>
        <p:spPr>
          <a:xfrm>
            <a:off x="6768243" y="2385195"/>
            <a:ext cx="1368153" cy="18002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nnnn.n</a:t>
            </a:r>
            <a:endParaRPr lang="en-US" sz="1200" dirty="0"/>
          </a:p>
        </p:txBody>
      </p:sp>
      <p:sp>
        <p:nvSpPr>
          <p:cNvPr id="60" name="Rounded Rectangle 59"/>
          <p:cNvSpPr/>
          <p:nvPr/>
        </p:nvSpPr>
        <p:spPr>
          <a:xfrm>
            <a:off x="6768243" y="2583763"/>
            <a:ext cx="1368153" cy="18002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nnnn.n</a:t>
            </a:r>
            <a:endParaRPr lang="en-US" sz="1200" dirty="0"/>
          </a:p>
        </p:txBody>
      </p:sp>
      <p:sp>
        <p:nvSpPr>
          <p:cNvPr id="64" name="Rounded Rectangle 63"/>
          <p:cNvSpPr/>
          <p:nvPr/>
        </p:nvSpPr>
        <p:spPr>
          <a:xfrm>
            <a:off x="1763687" y="3609020"/>
            <a:ext cx="1044117" cy="1800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Country B</a:t>
            </a:r>
          </a:p>
        </p:txBody>
      </p:sp>
      <p:sp>
        <p:nvSpPr>
          <p:cNvPr id="65" name="Rounded Rectangle 64"/>
          <p:cNvSpPr/>
          <p:nvPr/>
        </p:nvSpPr>
        <p:spPr>
          <a:xfrm>
            <a:off x="4680011" y="3609020"/>
            <a:ext cx="1656185" cy="18002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Lighthouses</a:t>
            </a:r>
          </a:p>
        </p:txBody>
      </p:sp>
      <p:sp>
        <p:nvSpPr>
          <p:cNvPr id="66" name="Rounded Rectangle 65"/>
          <p:cNvSpPr/>
          <p:nvPr/>
        </p:nvSpPr>
        <p:spPr>
          <a:xfrm>
            <a:off x="6768242" y="3601400"/>
            <a:ext cx="1368153" cy="18002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nnnn.n</a:t>
            </a:r>
            <a:endParaRPr lang="en-US" sz="1200" dirty="0"/>
          </a:p>
        </p:txBody>
      </p:sp>
      <p:sp>
        <p:nvSpPr>
          <p:cNvPr id="67" name="Rounded Rectangle 66"/>
          <p:cNvSpPr/>
          <p:nvPr/>
        </p:nvSpPr>
        <p:spPr>
          <a:xfrm>
            <a:off x="2888888" y="3601400"/>
            <a:ext cx="1656185" cy="18002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AtoN</a:t>
            </a:r>
          </a:p>
        </p:txBody>
      </p:sp>
      <p:sp>
        <p:nvSpPr>
          <p:cNvPr id="68" name="TextBox 67"/>
          <p:cNvSpPr txBox="1"/>
          <p:nvPr/>
        </p:nvSpPr>
        <p:spPr>
          <a:xfrm rot="5400000">
            <a:off x="7212759" y="2997120"/>
            <a:ext cx="640359"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1151873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icture 2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0263"/>
            <a:ext cx="9144000" cy="4572000"/>
          </a:xfrm>
          <a:prstGeom prst="rect">
            <a:avLst/>
          </a:prstGeom>
          <a:gradFill>
            <a:gsLst>
              <a:gs pos="47500">
                <a:schemeClr val="bg1">
                  <a:lumMod val="95000"/>
                </a:schemeClr>
              </a:gs>
              <a:gs pos="100000">
                <a:schemeClr val="bg1">
                  <a:lumMod val="85000"/>
                </a:schemeClr>
              </a:gs>
              <a:gs pos="0">
                <a:schemeClr val="bg1">
                  <a:lumMod val="85000"/>
                </a:schemeClr>
              </a:gs>
            </a:gsLst>
            <a:lin ang="5400000" scaled="0"/>
          </a:gradFill>
        </p:spPr>
      </p:pic>
      <p:sp>
        <p:nvSpPr>
          <p:cNvPr id="2" name="Title 1"/>
          <p:cNvSpPr>
            <a:spLocks noGrp="1"/>
          </p:cNvSpPr>
          <p:nvPr>
            <p:ph type="title"/>
          </p:nvPr>
        </p:nvSpPr>
        <p:spPr/>
        <p:txBody>
          <a:bodyPr/>
          <a:lstStyle/>
          <a:p>
            <a:r>
              <a:rPr lang="en-GB" dirty="0"/>
              <a:t>MRN registry</a:t>
            </a:r>
          </a:p>
        </p:txBody>
      </p:sp>
      <p:sp>
        <p:nvSpPr>
          <p:cNvPr id="4" name="Date Placeholder 3"/>
          <p:cNvSpPr>
            <a:spLocks noGrp="1"/>
          </p:cNvSpPr>
          <p:nvPr>
            <p:ph type="dt" sz="half" idx="10"/>
          </p:nvPr>
        </p:nvSpPr>
        <p:spPr/>
        <p:txBody>
          <a:bodyPr/>
          <a:lstStyle/>
          <a:p>
            <a:fld id="{734E3FBD-56AF-457C-8996-4DE0B77395FD}" type="datetime1">
              <a:rPr lang="en-GB" smtClean="0"/>
              <a:t>25/01/2018</a:t>
            </a:fld>
            <a:endParaRPr lang="en-US" dirty="0"/>
          </a:p>
        </p:txBody>
      </p:sp>
      <p:sp>
        <p:nvSpPr>
          <p:cNvPr id="6" name="Slide Number Placeholder 5"/>
          <p:cNvSpPr>
            <a:spLocks noGrp="1"/>
          </p:cNvSpPr>
          <p:nvPr>
            <p:ph type="sldNum" sz="quarter" idx="4294967295"/>
          </p:nvPr>
        </p:nvSpPr>
        <p:spPr>
          <a:xfrm>
            <a:off x="2843808" y="6381750"/>
            <a:ext cx="5615980" cy="476251"/>
          </a:xfrm>
        </p:spPr>
        <p:txBody>
          <a:bodyPr/>
          <a:lstStyle/>
          <a:p>
            <a:fld id="{38A18EDB-7950-48C8-8830-B44F92E019B5}" type="slidenum">
              <a:rPr lang="en-US" smtClean="0"/>
              <a:pPr/>
              <a:t>13</a:t>
            </a:fld>
            <a:endParaRPr lang="en-US" dirty="0"/>
          </a:p>
        </p:txBody>
      </p:sp>
      <p:pic>
        <p:nvPicPr>
          <p:cNvPr id="7" name="Picture 6"/>
          <p:cNvPicPr>
            <a:picLocks noChangeAspect="1"/>
          </p:cNvPicPr>
          <p:nvPr/>
        </p:nvPicPr>
        <p:blipFill>
          <a:blip r:embed="rId4"/>
          <a:stretch>
            <a:fillRect/>
          </a:stretch>
        </p:blipFill>
        <p:spPr>
          <a:xfrm>
            <a:off x="273034" y="3386515"/>
            <a:ext cx="1124744" cy="1124744"/>
          </a:xfrm>
          <a:prstGeom prst="rect">
            <a:avLst/>
          </a:prstGeom>
        </p:spPr>
      </p:pic>
      <p:sp>
        <p:nvSpPr>
          <p:cNvPr id="8" name="TextBox 7"/>
          <p:cNvSpPr txBox="1"/>
          <p:nvPr/>
        </p:nvSpPr>
        <p:spPr>
          <a:xfrm>
            <a:off x="1093906" y="3658727"/>
            <a:ext cx="805990" cy="276999"/>
          </a:xfrm>
          <a:prstGeom prst="rect">
            <a:avLst/>
          </a:prstGeom>
          <a:noFill/>
        </p:spPr>
        <p:txBody>
          <a:bodyPr wrap="none" rtlCol="0">
            <a:spAutoFit/>
          </a:bodyPr>
          <a:lstStyle/>
          <a:p>
            <a:r>
              <a:rPr lang="en-US" sz="1200" dirty="0" smtClean="0"/>
              <a:t>Country A</a:t>
            </a:r>
            <a:endParaRPr lang="en-US" sz="1200" dirty="0"/>
          </a:p>
        </p:txBody>
      </p:sp>
      <p:pic>
        <p:nvPicPr>
          <p:cNvPr id="9" name="Picture 8"/>
          <p:cNvPicPr>
            <a:picLocks noChangeAspect="1"/>
          </p:cNvPicPr>
          <p:nvPr/>
        </p:nvPicPr>
        <p:blipFill>
          <a:blip r:embed="rId4"/>
          <a:stretch>
            <a:fillRect/>
          </a:stretch>
        </p:blipFill>
        <p:spPr>
          <a:xfrm>
            <a:off x="273034" y="4322619"/>
            <a:ext cx="1124744" cy="1124744"/>
          </a:xfrm>
          <a:prstGeom prst="rect">
            <a:avLst/>
          </a:prstGeom>
        </p:spPr>
      </p:pic>
      <p:pic>
        <p:nvPicPr>
          <p:cNvPr id="11" name="Picture 10"/>
          <p:cNvPicPr>
            <a:picLocks noChangeAspect="1"/>
          </p:cNvPicPr>
          <p:nvPr/>
        </p:nvPicPr>
        <p:blipFill>
          <a:blip r:embed="rId4"/>
          <a:stretch>
            <a:fillRect/>
          </a:stretch>
        </p:blipFill>
        <p:spPr>
          <a:xfrm>
            <a:off x="273034" y="5250103"/>
            <a:ext cx="1124744" cy="1124744"/>
          </a:xfrm>
          <a:prstGeom prst="rect">
            <a:avLst/>
          </a:prstGeom>
        </p:spPr>
      </p:pic>
      <p:sp>
        <p:nvSpPr>
          <p:cNvPr id="13" name="TextBox 12"/>
          <p:cNvSpPr txBox="1"/>
          <p:nvPr/>
        </p:nvSpPr>
        <p:spPr>
          <a:xfrm>
            <a:off x="705082" y="2954467"/>
            <a:ext cx="1583639" cy="369332"/>
          </a:xfrm>
          <a:prstGeom prst="rect">
            <a:avLst/>
          </a:prstGeom>
          <a:solidFill>
            <a:schemeClr val="accent3"/>
          </a:solidFill>
        </p:spPr>
        <p:txBody>
          <a:bodyPr wrap="none" rtlCol="0">
            <a:spAutoFit/>
          </a:bodyPr>
          <a:lstStyle/>
          <a:p>
            <a:r>
              <a:rPr lang="en-US" dirty="0"/>
              <a:t>Data collection</a:t>
            </a:r>
          </a:p>
        </p:txBody>
      </p:sp>
      <p:sp>
        <p:nvSpPr>
          <p:cNvPr id="14" name="TextBox 13"/>
          <p:cNvSpPr txBox="1"/>
          <p:nvPr/>
        </p:nvSpPr>
        <p:spPr>
          <a:xfrm>
            <a:off x="7005782" y="3710551"/>
            <a:ext cx="1722908" cy="2031325"/>
          </a:xfrm>
          <a:prstGeom prst="rect">
            <a:avLst/>
          </a:prstGeom>
          <a:noFill/>
        </p:spPr>
        <p:txBody>
          <a:bodyPr wrap="none" rtlCol="0">
            <a:spAutoFit/>
          </a:bodyPr>
          <a:lstStyle/>
          <a:p>
            <a:r>
              <a:rPr lang="en-US" dirty="0"/>
              <a:t>List of lights</a:t>
            </a:r>
          </a:p>
          <a:p>
            <a:r>
              <a:rPr lang="en-US" dirty="0"/>
              <a:t>MSI </a:t>
            </a:r>
          </a:p>
          <a:p>
            <a:r>
              <a:rPr lang="en-US" dirty="0"/>
              <a:t>Risk Assessment</a:t>
            </a:r>
          </a:p>
          <a:p>
            <a:r>
              <a:rPr lang="en-US" dirty="0"/>
              <a:t>e-Navigation</a:t>
            </a:r>
          </a:p>
          <a:p>
            <a:r>
              <a:rPr lang="en-US" dirty="0"/>
              <a:t>Big data analysis</a:t>
            </a:r>
          </a:p>
          <a:p>
            <a:endParaRPr lang="en-US" dirty="0"/>
          </a:p>
          <a:p>
            <a:endParaRPr lang="en-US" dirty="0"/>
          </a:p>
        </p:txBody>
      </p:sp>
      <p:sp>
        <p:nvSpPr>
          <p:cNvPr id="15" name="TextBox 14"/>
          <p:cNvSpPr txBox="1"/>
          <p:nvPr/>
        </p:nvSpPr>
        <p:spPr>
          <a:xfrm>
            <a:off x="7005782" y="2954467"/>
            <a:ext cx="1349728" cy="646331"/>
          </a:xfrm>
          <a:prstGeom prst="rect">
            <a:avLst/>
          </a:prstGeom>
          <a:solidFill>
            <a:schemeClr val="accent3"/>
          </a:solidFill>
        </p:spPr>
        <p:txBody>
          <a:bodyPr wrap="none" rtlCol="0">
            <a:spAutoFit/>
          </a:bodyPr>
          <a:lstStyle/>
          <a:p>
            <a:r>
              <a:rPr lang="en-US" dirty="0"/>
              <a:t>Information </a:t>
            </a:r>
          </a:p>
          <a:p>
            <a:r>
              <a:rPr lang="en-US" dirty="0"/>
              <a:t>Service </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3948" y="3289241"/>
            <a:ext cx="1142245" cy="1348224"/>
          </a:xfrm>
          <a:prstGeom prst="rect">
            <a:avLst/>
          </a:prstGeom>
        </p:spPr>
      </p:pic>
      <p:sp>
        <p:nvSpPr>
          <p:cNvPr id="17" name="TextBox 16"/>
          <p:cNvSpPr txBox="1"/>
          <p:nvPr/>
        </p:nvSpPr>
        <p:spPr>
          <a:xfrm>
            <a:off x="3781542" y="4766569"/>
            <a:ext cx="1640064" cy="369332"/>
          </a:xfrm>
          <a:prstGeom prst="rect">
            <a:avLst/>
          </a:prstGeom>
          <a:solidFill>
            <a:schemeClr val="accent3"/>
          </a:solidFill>
        </p:spPr>
        <p:txBody>
          <a:bodyPr wrap="none" rtlCol="0">
            <a:spAutoFit/>
          </a:bodyPr>
          <a:lstStyle/>
          <a:p>
            <a:r>
              <a:rPr lang="en-US" dirty="0"/>
              <a:t>MRN Database</a:t>
            </a:r>
          </a:p>
        </p:txBody>
      </p:sp>
      <p:sp>
        <p:nvSpPr>
          <p:cNvPr id="18" name="TextBox 17"/>
          <p:cNvSpPr txBox="1"/>
          <p:nvPr/>
        </p:nvSpPr>
        <p:spPr>
          <a:xfrm>
            <a:off x="2745596" y="1298283"/>
            <a:ext cx="538930" cy="369332"/>
          </a:xfrm>
          <a:prstGeom prst="rect">
            <a:avLst/>
          </a:prstGeom>
          <a:solidFill>
            <a:schemeClr val="accent5">
              <a:lumMod val="20000"/>
              <a:lumOff val="80000"/>
            </a:schemeClr>
          </a:solidFill>
        </p:spPr>
        <p:txBody>
          <a:bodyPr wrap="none" rtlCol="0">
            <a:spAutoFit/>
          </a:bodyPr>
          <a:lstStyle/>
          <a:p>
            <a:r>
              <a:rPr lang="en-US" dirty="0"/>
              <a:t>IHO</a:t>
            </a:r>
          </a:p>
        </p:txBody>
      </p:sp>
      <p:sp>
        <p:nvSpPr>
          <p:cNvPr id="19" name="TextBox 18"/>
          <p:cNvSpPr txBox="1"/>
          <p:nvPr/>
        </p:nvSpPr>
        <p:spPr>
          <a:xfrm>
            <a:off x="3406512" y="1298283"/>
            <a:ext cx="591829" cy="369332"/>
          </a:xfrm>
          <a:prstGeom prst="rect">
            <a:avLst/>
          </a:prstGeom>
          <a:solidFill>
            <a:schemeClr val="accent5">
              <a:lumMod val="20000"/>
              <a:lumOff val="80000"/>
            </a:schemeClr>
          </a:solidFill>
        </p:spPr>
        <p:txBody>
          <a:bodyPr wrap="none" rtlCol="0">
            <a:spAutoFit/>
          </a:bodyPr>
          <a:lstStyle/>
          <a:p>
            <a:r>
              <a:rPr lang="en-US" dirty="0"/>
              <a:t>IMO</a:t>
            </a:r>
          </a:p>
        </p:txBody>
      </p:sp>
      <p:sp>
        <p:nvSpPr>
          <p:cNvPr id="20" name="TextBox 19"/>
          <p:cNvSpPr txBox="1"/>
          <p:nvPr/>
        </p:nvSpPr>
        <p:spPr>
          <a:xfrm>
            <a:off x="4136140" y="1284945"/>
            <a:ext cx="688009" cy="369332"/>
          </a:xfrm>
          <a:prstGeom prst="rect">
            <a:avLst/>
          </a:prstGeom>
          <a:solidFill>
            <a:schemeClr val="accent5">
              <a:lumMod val="20000"/>
              <a:lumOff val="80000"/>
            </a:schemeClr>
          </a:solidFill>
        </p:spPr>
        <p:txBody>
          <a:bodyPr wrap="none" rtlCol="0">
            <a:spAutoFit/>
          </a:bodyPr>
          <a:lstStyle/>
          <a:p>
            <a:r>
              <a:rPr lang="en-US" dirty="0"/>
              <a:t>CIRM</a:t>
            </a:r>
          </a:p>
        </p:txBody>
      </p:sp>
      <p:sp>
        <p:nvSpPr>
          <p:cNvPr id="21" name="TextBox 20"/>
          <p:cNvSpPr txBox="1"/>
          <p:nvPr/>
        </p:nvSpPr>
        <p:spPr>
          <a:xfrm>
            <a:off x="4961948" y="1284945"/>
            <a:ext cx="838243" cy="369332"/>
          </a:xfrm>
          <a:prstGeom prst="rect">
            <a:avLst/>
          </a:prstGeom>
          <a:solidFill>
            <a:schemeClr val="accent5">
              <a:lumMod val="20000"/>
              <a:lumOff val="80000"/>
            </a:schemeClr>
          </a:solidFill>
        </p:spPr>
        <p:txBody>
          <a:bodyPr wrap="none" rtlCol="0">
            <a:spAutoFit/>
          </a:bodyPr>
          <a:lstStyle/>
          <a:p>
            <a:r>
              <a:rPr lang="en-US" dirty="0"/>
              <a:t>BIMCO</a:t>
            </a:r>
          </a:p>
        </p:txBody>
      </p:sp>
      <p:sp>
        <p:nvSpPr>
          <p:cNvPr id="22" name="TextBox 21"/>
          <p:cNvSpPr txBox="1"/>
          <p:nvPr/>
        </p:nvSpPr>
        <p:spPr>
          <a:xfrm>
            <a:off x="5956815" y="1284945"/>
            <a:ext cx="739305" cy="369332"/>
          </a:xfrm>
          <a:prstGeom prst="rect">
            <a:avLst/>
          </a:prstGeom>
          <a:solidFill>
            <a:schemeClr val="accent5">
              <a:lumMod val="20000"/>
              <a:lumOff val="80000"/>
            </a:schemeClr>
          </a:solidFill>
        </p:spPr>
        <p:txBody>
          <a:bodyPr wrap="none" rtlCol="0">
            <a:spAutoFit/>
          </a:bodyPr>
          <a:lstStyle/>
          <a:p>
            <a:r>
              <a:rPr lang="en-US" dirty="0"/>
              <a:t>WMO</a:t>
            </a:r>
          </a:p>
        </p:txBody>
      </p:sp>
      <p:cxnSp>
        <p:nvCxnSpPr>
          <p:cNvPr id="23" name="Straight Arrow Connector 22"/>
          <p:cNvCxnSpPr>
            <a:stCxn id="18" idx="2"/>
          </p:cNvCxnSpPr>
          <p:nvPr/>
        </p:nvCxnSpPr>
        <p:spPr>
          <a:xfrm>
            <a:off x="3015061" y="1667615"/>
            <a:ext cx="1254417" cy="165618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9" idx="2"/>
          </p:cNvCxnSpPr>
          <p:nvPr/>
        </p:nvCxnSpPr>
        <p:spPr>
          <a:xfrm>
            <a:off x="3702427" y="1667615"/>
            <a:ext cx="651852" cy="16082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0" idx="2"/>
          </p:cNvCxnSpPr>
          <p:nvPr/>
        </p:nvCxnSpPr>
        <p:spPr>
          <a:xfrm>
            <a:off x="4480145" y="1654277"/>
            <a:ext cx="11933" cy="15058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1" idx="2"/>
          </p:cNvCxnSpPr>
          <p:nvPr/>
        </p:nvCxnSpPr>
        <p:spPr>
          <a:xfrm flipH="1">
            <a:off x="4736484" y="1654277"/>
            <a:ext cx="644586" cy="15058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2" idx="2"/>
          </p:cNvCxnSpPr>
          <p:nvPr/>
        </p:nvCxnSpPr>
        <p:spPr>
          <a:xfrm flipH="1">
            <a:off x="5041645" y="1654277"/>
            <a:ext cx="1284823" cy="160643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Left-Right Arrow 27"/>
          <p:cNvSpPr/>
          <p:nvPr/>
        </p:nvSpPr>
        <p:spPr>
          <a:xfrm>
            <a:off x="2536463" y="4139943"/>
            <a:ext cx="1002181" cy="3128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 Arrow 28"/>
          <p:cNvSpPr/>
          <p:nvPr/>
        </p:nvSpPr>
        <p:spPr>
          <a:xfrm>
            <a:off x="5779809" y="4128674"/>
            <a:ext cx="1002181" cy="3128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223"/>
          <p:cNvSpPr txBox="1"/>
          <p:nvPr/>
        </p:nvSpPr>
        <p:spPr>
          <a:xfrm>
            <a:off x="1093906" y="4566206"/>
            <a:ext cx="805990" cy="276999"/>
          </a:xfrm>
          <a:prstGeom prst="rect">
            <a:avLst/>
          </a:prstGeom>
          <a:noFill/>
        </p:spPr>
        <p:txBody>
          <a:bodyPr wrap="none" rtlCol="0">
            <a:spAutoFit/>
          </a:bodyPr>
          <a:lstStyle/>
          <a:p>
            <a:r>
              <a:rPr lang="en-US" sz="1200" dirty="0" smtClean="0"/>
              <a:t>Country B</a:t>
            </a:r>
            <a:endParaRPr lang="en-US" sz="1200" dirty="0"/>
          </a:p>
        </p:txBody>
      </p:sp>
      <p:sp>
        <p:nvSpPr>
          <p:cNvPr id="225" name="TextBox 224"/>
          <p:cNvSpPr txBox="1"/>
          <p:nvPr/>
        </p:nvSpPr>
        <p:spPr>
          <a:xfrm>
            <a:off x="1093906" y="5533012"/>
            <a:ext cx="805990" cy="276999"/>
          </a:xfrm>
          <a:prstGeom prst="rect">
            <a:avLst/>
          </a:prstGeom>
          <a:noFill/>
        </p:spPr>
        <p:txBody>
          <a:bodyPr wrap="none" rtlCol="0">
            <a:spAutoFit/>
          </a:bodyPr>
          <a:lstStyle/>
          <a:p>
            <a:r>
              <a:rPr lang="en-US" sz="1200" dirty="0" smtClean="0"/>
              <a:t>Country C</a:t>
            </a:r>
            <a:endParaRPr lang="en-US" sz="1200" dirty="0"/>
          </a:p>
        </p:txBody>
      </p:sp>
    </p:spTree>
    <p:extLst>
      <p:ext uri="{BB962C8B-B14F-4D97-AF65-F5344CB8AC3E}">
        <p14:creationId xmlns:p14="http://schemas.microsoft.com/office/powerpoint/2010/main" val="1739543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2735AD7-66A0-4513-9376-89EB86669215}" type="datetime1">
              <a:rPr lang="en-GB" noProof="0" smtClean="0"/>
              <a:t>25/01/2018</a:t>
            </a:fld>
            <a:endParaRPr lang="en-GB" noProof="0" dirty="0"/>
          </a:p>
        </p:txBody>
      </p:sp>
      <p:sp>
        <p:nvSpPr>
          <p:cNvPr id="5" name="Slide Number Placeholder 4"/>
          <p:cNvSpPr>
            <a:spLocks noGrp="1"/>
          </p:cNvSpPr>
          <p:nvPr>
            <p:ph type="sldNum" sz="quarter" idx="11"/>
          </p:nvPr>
        </p:nvSpPr>
        <p:spPr/>
        <p:txBody>
          <a:bodyPr/>
          <a:lstStyle/>
          <a:p>
            <a:fld id="{10C140CD-8AED-46FF-A9A2-77308F3F39AE}" type="slidenum">
              <a:rPr lang="en-GB" noProof="0" smtClean="0"/>
              <a:t>14</a:t>
            </a:fld>
            <a:endParaRPr lang="en-GB" noProof="0" dirty="0"/>
          </a:p>
        </p:txBody>
      </p:sp>
      <p:sp>
        <p:nvSpPr>
          <p:cNvPr id="8" name="Title 1"/>
          <p:cNvSpPr>
            <a:spLocks noGrp="1"/>
          </p:cNvSpPr>
          <p:nvPr>
            <p:ph type="title"/>
          </p:nvPr>
        </p:nvSpPr>
        <p:spPr>
          <a:xfrm>
            <a:off x="684213" y="116632"/>
            <a:ext cx="7775575" cy="936326"/>
          </a:xfrm>
        </p:spPr>
        <p:txBody>
          <a:bodyPr/>
          <a:lstStyle/>
          <a:p>
            <a:r>
              <a:rPr lang="en-GB" dirty="0"/>
              <a:t>Procedure on obtaining the MRN</a:t>
            </a:r>
          </a:p>
        </p:txBody>
      </p:sp>
      <p:sp>
        <p:nvSpPr>
          <p:cNvPr id="6" name="Flowchart: Data 5"/>
          <p:cNvSpPr/>
          <p:nvPr/>
        </p:nvSpPr>
        <p:spPr>
          <a:xfrm>
            <a:off x="935596" y="1511245"/>
            <a:ext cx="2703208" cy="1059216"/>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Representative of recognized organization</a:t>
            </a:r>
          </a:p>
        </p:txBody>
      </p:sp>
      <p:sp>
        <p:nvSpPr>
          <p:cNvPr id="7" name="TextBox 6"/>
          <p:cNvSpPr txBox="1"/>
          <p:nvPr/>
        </p:nvSpPr>
        <p:spPr>
          <a:xfrm>
            <a:off x="1292652" y="2570461"/>
            <a:ext cx="1626792" cy="369332"/>
          </a:xfrm>
          <a:prstGeom prst="rect">
            <a:avLst/>
          </a:prstGeom>
          <a:noFill/>
        </p:spPr>
        <p:txBody>
          <a:bodyPr wrap="none" rtlCol="0">
            <a:spAutoFit/>
          </a:bodyPr>
          <a:lstStyle/>
          <a:p>
            <a:r>
              <a:rPr lang="en-US" dirty="0"/>
              <a:t>Organization ID</a:t>
            </a:r>
          </a:p>
        </p:txBody>
      </p:sp>
      <p:cxnSp>
        <p:nvCxnSpPr>
          <p:cNvPr id="13" name="Straight Arrow Connector 12"/>
          <p:cNvCxnSpPr/>
          <p:nvPr/>
        </p:nvCxnSpPr>
        <p:spPr>
          <a:xfrm>
            <a:off x="3347864" y="1835532"/>
            <a:ext cx="23762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724128" y="1511245"/>
            <a:ext cx="2484276" cy="1059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IALA secretariat</a:t>
            </a:r>
          </a:p>
          <a:p>
            <a:pPr algn="ctr"/>
            <a:r>
              <a:rPr lang="en-US" dirty="0"/>
              <a:t>mrn@iala-aism.org</a:t>
            </a:r>
          </a:p>
        </p:txBody>
      </p:sp>
      <p:sp>
        <p:nvSpPr>
          <p:cNvPr id="16" name="TextBox 15"/>
          <p:cNvSpPr txBox="1"/>
          <p:nvPr/>
        </p:nvSpPr>
        <p:spPr>
          <a:xfrm>
            <a:off x="4031940" y="1835532"/>
            <a:ext cx="1049198" cy="369332"/>
          </a:xfrm>
          <a:prstGeom prst="rect">
            <a:avLst/>
          </a:prstGeom>
          <a:noFill/>
        </p:spPr>
        <p:txBody>
          <a:bodyPr wrap="none" rtlCol="0">
            <a:spAutoFit/>
          </a:bodyPr>
          <a:lstStyle/>
          <a:p>
            <a:r>
              <a:rPr lang="en-US" dirty="0"/>
              <a:t>Template</a:t>
            </a:r>
          </a:p>
        </p:txBody>
      </p:sp>
      <p:sp>
        <p:nvSpPr>
          <p:cNvPr id="17" name="TextBox 16"/>
          <p:cNvSpPr txBox="1"/>
          <p:nvPr/>
        </p:nvSpPr>
        <p:spPr>
          <a:xfrm>
            <a:off x="1122762" y="3208908"/>
            <a:ext cx="5032083" cy="2308324"/>
          </a:xfrm>
          <a:prstGeom prst="rect">
            <a:avLst/>
          </a:prstGeom>
          <a:noFill/>
        </p:spPr>
        <p:txBody>
          <a:bodyPr wrap="none" rtlCol="0">
            <a:spAutoFit/>
          </a:bodyPr>
          <a:lstStyle/>
          <a:p>
            <a:r>
              <a:rPr lang="en-US" b="1" dirty="0"/>
              <a:t>IALA Domain Administrator will:</a:t>
            </a:r>
          </a:p>
          <a:p>
            <a:r>
              <a:rPr lang="en-US" dirty="0"/>
              <a:t>Validate the request of the recognized organization;</a:t>
            </a:r>
          </a:p>
          <a:p>
            <a:r>
              <a:rPr lang="en-US" dirty="0"/>
              <a:t>Update the organization ID</a:t>
            </a:r>
          </a:p>
          <a:p>
            <a:r>
              <a:rPr lang="en-US" dirty="0"/>
              <a:t>Inform the organization of the decision</a:t>
            </a:r>
          </a:p>
          <a:p>
            <a:endParaRPr lang="en-US" dirty="0"/>
          </a:p>
          <a:p>
            <a:r>
              <a:rPr lang="en-US" b="1" dirty="0"/>
              <a:t>When there is an appeal:</a:t>
            </a:r>
          </a:p>
          <a:p>
            <a:r>
              <a:rPr lang="en-US" dirty="0"/>
              <a:t>Forward the appeal to IALA DSG for final decision;</a:t>
            </a:r>
          </a:p>
          <a:p>
            <a:r>
              <a:rPr lang="en-US" dirty="0"/>
              <a:t>Inform the appellant of the decision</a:t>
            </a:r>
          </a:p>
        </p:txBody>
      </p:sp>
      <p:cxnSp>
        <p:nvCxnSpPr>
          <p:cNvPr id="18" name="Straight Arrow Connector 17"/>
          <p:cNvCxnSpPr/>
          <p:nvPr/>
        </p:nvCxnSpPr>
        <p:spPr>
          <a:xfrm flipH="1">
            <a:off x="3347864" y="2204864"/>
            <a:ext cx="23762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07904" y="2168860"/>
            <a:ext cx="1697644" cy="369332"/>
          </a:xfrm>
          <a:prstGeom prst="rect">
            <a:avLst/>
          </a:prstGeom>
          <a:noFill/>
        </p:spPr>
        <p:txBody>
          <a:bodyPr wrap="none" rtlCol="0">
            <a:spAutoFit/>
          </a:bodyPr>
          <a:lstStyle/>
          <a:p>
            <a:r>
              <a:rPr lang="en-US" dirty="0"/>
              <a:t>Arrange of MRN</a:t>
            </a:r>
          </a:p>
        </p:txBody>
      </p:sp>
    </p:spTree>
    <p:extLst>
      <p:ext uri="{BB962C8B-B14F-4D97-AF65-F5344CB8AC3E}">
        <p14:creationId xmlns:p14="http://schemas.microsoft.com/office/powerpoint/2010/main" val="263817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 forward</a:t>
            </a:r>
          </a:p>
        </p:txBody>
      </p:sp>
      <p:sp>
        <p:nvSpPr>
          <p:cNvPr id="4" name="Date Placeholder 3"/>
          <p:cNvSpPr>
            <a:spLocks noGrp="1"/>
          </p:cNvSpPr>
          <p:nvPr>
            <p:ph type="dt" sz="half" idx="10"/>
          </p:nvPr>
        </p:nvSpPr>
        <p:spPr/>
        <p:txBody>
          <a:bodyPr/>
          <a:lstStyle/>
          <a:p>
            <a:fld id="{E2735AD7-66A0-4513-9376-89EB86669215}" type="datetime1">
              <a:rPr lang="en-GB" noProof="0" smtClean="0"/>
              <a:t>25/01/2018</a:t>
            </a:fld>
            <a:endParaRPr lang="en-GB" noProof="0" dirty="0"/>
          </a:p>
        </p:txBody>
      </p:sp>
      <p:sp>
        <p:nvSpPr>
          <p:cNvPr id="5" name="Slide Number Placeholder 4"/>
          <p:cNvSpPr>
            <a:spLocks noGrp="1"/>
          </p:cNvSpPr>
          <p:nvPr>
            <p:ph type="sldNum" sz="quarter" idx="11"/>
          </p:nvPr>
        </p:nvSpPr>
        <p:spPr/>
        <p:txBody>
          <a:bodyPr/>
          <a:lstStyle/>
          <a:p>
            <a:fld id="{10C140CD-8AED-46FF-A9A2-77308F3F39AE}" type="slidenum">
              <a:rPr lang="en-GB" noProof="0" smtClean="0"/>
              <a:t>15</a:t>
            </a:fld>
            <a:endParaRPr lang="en-GB" noProof="0" dirty="0"/>
          </a:p>
        </p:txBody>
      </p:sp>
      <p:sp>
        <p:nvSpPr>
          <p:cNvPr id="3" name="Rectangle 2"/>
          <p:cNvSpPr/>
          <p:nvPr/>
        </p:nvSpPr>
        <p:spPr>
          <a:xfrm>
            <a:off x="629884" y="1481038"/>
            <a:ext cx="7884231" cy="2031325"/>
          </a:xfrm>
          <a:prstGeom prst="rect">
            <a:avLst/>
          </a:prstGeom>
        </p:spPr>
        <p:txBody>
          <a:bodyPr wrap="square">
            <a:spAutoFit/>
          </a:bodyPr>
          <a:lstStyle/>
          <a:p>
            <a:pPr>
              <a:lnSpc>
                <a:spcPct val="150000"/>
              </a:lnSpc>
            </a:pPr>
            <a:r>
              <a:rPr lang="en-US" sz="2400" b="1" dirty="0"/>
              <a:t>Discuss about </a:t>
            </a:r>
            <a:r>
              <a:rPr lang="en-US" sz="2400" b="1" dirty="0" smtClean="0"/>
              <a:t>MRN concept</a:t>
            </a:r>
            <a:endParaRPr lang="en-US" sz="2400" b="1" dirty="0"/>
          </a:p>
          <a:p>
            <a:pPr>
              <a:lnSpc>
                <a:spcPct val="150000"/>
              </a:lnSpc>
            </a:pPr>
            <a:r>
              <a:rPr lang="en-US" dirty="0"/>
              <a:t>The google group: </a:t>
            </a:r>
            <a:r>
              <a:rPr lang="en-US" dirty="0">
                <a:hlinkClick r:id="rId3"/>
              </a:rPr>
              <a:t>https://groups.google.com/forum/#!forum/mrn-discuss</a:t>
            </a:r>
            <a:endParaRPr lang="en-US" dirty="0"/>
          </a:p>
          <a:p>
            <a:pPr>
              <a:lnSpc>
                <a:spcPct val="150000"/>
              </a:lnSpc>
            </a:pPr>
            <a:endParaRPr lang="en-US" dirty="0"/>
          </a:p>
          <a:p>
            <a:pPr>
              <a:lnSpc>
                <a:spcPct val="150000"/>
              </a:lnSpc>
            </a:pPr>
            <a:r>
              <a:rPr lang="en-US" sz="2400" b="1" dirty="0"/>
              <a:t>Join IALA Technical committee to develop a guidance</a:t>
            </a:r>
          </a:p>
        </p:txBody>
      </p:sp>
    </p:spTree>
    <p:extLst>
      <p:ext uri="{BB962C8B-B14F-4D97-AF65-F5344CB8AC3E}">
        <p14:creationId xmlns:p14="http://schemas.microsoft.com/office/powerpoint/2010/main" val="2693988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0EE2AD7-0F2D-413B-BD89-55C838FE71E7}" type="datetime1">
              <a:rPr lang="en-GB" noProof="0" smtClean="0"/>
              <a:t>25/01/2018</a:t>
            </a:fld>
            <a:endParaRPr lang="en-GB" noProof="0" dirty="0"/>
          </a:p>
        </p:txBody>
      </p:sp>
      <p:sp>
        <p:nvSpPr>
          <p:cNvPr id="6" name="Footer Placeholder 5"/>
          <p:cNvSpPr>
            <a:spLocks noGrp="1"/>
          </p:cNvSpPr>
          <p:nvPr>
            <p:ph type="ftr" sz="quarter" idx="11"/>
          </p:nvPr>
        </p:nvSpPr>
        <p:spPr/>
        <p:txBody>
          <a:bodyPr/>
          <a:lstStyle/>
          <a:p>
            <a:r>
              <a:rPr lang="en-GB" noProof="0"/>
              <a:t>India Training Accreditation Project 2017</a:t>
            </a:r>
            <a:endParaRPr lang="en-GB" noProof="0" dirty="0"/>
          </a:p>
        </p:txBody>
      </p:sp>
      <p:sp>
        <p:nvSpPr>
          <p:cNvPr id="5" name="Slide Number Placeholder 4"/>
          <p:cNvSpPr>
            <a:spLocks noGrp="1"/>
          </p:cNvSpPr>
          <p:nvPr>
            <p:ph type="sldNum" sz="quarter" idx="12"/>
          </p:nvPr>
        </p:nvSpPr>
        <p:spPr/>
        <p:txBody>
          <a:bodyPr/>
          <a:lstStyle/>
          <a:p>
            <a:fld id="{10C140CD-8AED-46FF-A9A2-77308F3F39AE}" type="slidenum">
              <a:rPr lang="en-GB" noProof="0" smtClean="0"/>
              <a:t>16</a:t>
            </a:fld>
            <a:endParaRPr lang="en-GB" noProof="0" dirty="0"/>
          </a:p>
        </p:txBody>
      </p:sp>
      <p:sp>
        <p:nvSpPr>
          <p:cNvPr id="8" name="Text Placeholder 7"/>
          <p:cNvSpPr>
            <a:spLocks noGrp="1"/>
          </p:cNvSpPr>
          <p:nvPr>
            <p:ph type="body" sz="quarter" idx="13"/>
          </p:nvPr>
        </p:nvSpPr>
        <p:spPr/>
        <p:txBody>
          <a:bodyPr/>
          <a:lstStyle/>
          <a:p>
            <a:endParaRPr lang="en-GB" dirty="0"/>
          </a:p>
        </p:txBody>
      </p:sp>
      <p:sp>
        <p:nvSpPr>
          <p:cNvPr id="7" name="Title 6"/>
          <p:cNvSpPr>
            <a:spLocks noGrp="1"/>
          </p:cNvSpPr>
          <p:nvPr>
            <p:ph type="title"/>
          </p:nvPr>
        </p:nvSpPr>
        <p:spPr/>
        <p:txBody>
          <a:bodyPr/>
          <a:lstStyle/>
          <a:p>
            <a:r>
              <a:rPr lang="en-GB" dirty="0"/>
              <a:t>Questions?</a:t>
            </a:r>
          </a:p>
        </p:txBody>
      </p:sp>
    </p:spTree>
    <p:extLst>
      <p:ext uri="{BB962C8B-B14F-4D97-AF65-F5344CB8AC3E}">
        <p14:creationId xmlns:p14="http://schemas.microsoft.com/office/powerpoint/2010/main" val="87000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2060"/>
            <a:ext cx="8229600" cy="852704"/>
          </a:xfrm>
        </p:spPr>
        <p:txBody>
          <a:bodyPr/>
          <a:lstStyle/>
          <a:p>
            <a:r>
              <a:rPr lang="en-GB" dirty="0"/>
              <a:t>Contents</a:t>
            </a:r>
          </a:p>
        </p:txBody>
      </p:sp>
      <p:sp>
        <p:nvSpPr>
          <p:cNvPr id="9" name="Content Placeholder 8"/>
          <p:cNvSpPr>
            <a:spLocks noGrp="1"/>
          </p:cNvSpPr>
          <p:nvPr>
            <p:ph idx="1"/>
          </p:nvPr>
        </p:nvSpPr>
        <p:spPr>
          <a:xfrm>
            <a:off x="1058924" y="1628800"/>
            <a:ext cx="8229600" cy="4695800"/>
          </a:xfrm>
        </p:spPr>
        <p:txBody>
          <a:bodyPr>
            <a:normAutofit/>
          </a:bodyPr>
          <a:lstStyle/>
          <a:p>
            <a:pPr lvl="2" algn="just">
              <a:lnSpc>
                <a:spcPct val="120000"/>
              </a:lnSpc>
            </a:pPr>
            <a:r>
              <a:rPr lang="en-US" sz="2050" dirty="0"/>
              <a:t>Unique identifier</a:t>
            </a:r>
          </a:p>
          <a:p>
            <a:pPr lvl="2" algn="just">
              <a:lnSpc>
                <a:spcPct val="120000"/>
              </a:lnSpc>
            </a:pPr>
            <a:r>
              <a:rPr lang="en-US" sz="2050" dirty="0"/>
              <a:t>Technical aspects</a:t>
            </a:r>
          </a:p>
          <a:p>
            <a:pPr lvl="3" algn="just">
              <a:lnSpc>
                <a:spcPct val="120000"/>
              </a:lnSpc>
            </a:pPr>
            <a:r>
              <a:rPr lang="en-US" sz="2050" dirty="0"/>
              <a:t>URI, URL, URN</a:t>
            </a:r>
          </a:p>
          <a:p>
            <a:pPr lvl="3" algn="just">
              <a:lnSpc>
                <a:spcPct val="120000"/>
              </a:lnSpc>
            </a:pPr>
            <a:r>
              <a:rPr lang="en-US" sz="2050" dirty="0"/>
              <a:t>Example</a:t>
            </a:r>
          </a:p>
          <a:p>
            <a:pPr lvl="2" algn="just">
              <a:lnSpc>
                <a:spcPct val="120000"/>
              </a:lnSpc>
            </a:pPr>
            <a:r>
              <a:rPr lang="en-US" sz="2050" dirty="0"/>
              <a:t>MRN</a:t>
            </a:r>
          </a:p>
          <a:p>
            <a:pPr lvl="2" algn="just">
              <a:lnSpc>
                <a:spcPct val="120000"/>
              </a:lnSpc>
            </a:pPr>
            <a:r>
              <a:rPr lang="en-US" sz="2050" dirty="0"/>
              <a:t>Value and potential uses</a:t>
            </a:r>
          </a:p>
          <a:p>
            <a:pPr lvl="2" algn="just">
              <a:lnSpc>
                <a:spcPct val="120000"/>
              </a:lnSpc>
            </a:pPr>
            <a:r>
              <a:rPr lang="en-US" sz="2050" dirty="0"/>
              <a:t>MRN registry</a:t>
            </a:r>
          </a:p>
          <a:p>
            <a:pPr lvl="2" algn="just">
              <a:lnSpc>
                <a:spcPct val="120000"/>
              </a:lnSpc>
            </a:pPr>
            <a:r>
              <a:rPr lang="en-US" sz="2050" dirty="0"/>
              <a:t>Procedure</a:t>
            </a:r>
          </a:p>
          <a:p>
            <a:pPr lvl="2" algn="just">
              <a:lnSpc>
                <a:spcPct val="120000"/>
              </a:lnSpc>
            </a:pPr>
            <a:r>
              <a:rPr lang="en-US" sz="2050" dirty="0" smtClean="0"/>
              <a:t>Way forward</a:t>
            </a:r>
            <a:endParaRPr lang="en-US" sz="2050" dirty="0"/>
          </a:p>
        </p:txBody>
      </p:sp>
      <p:sp>
        <p:nvSpPr>
          <p:cNvPr id="5" name="Date Placeholder 4"/>
          <p:cNvSpPr>
            <a:spLocks noGrp="1"/>
          </p:cNvSpPr>
          <p:nvPr>
            <p:ph type="dt" sz="half" idx="10"/>
          </p:nvPr>
        </p:nvSpPr>
        <p:spPr/>
        <p:txBody>
          <a:bodyPr/>
          <a:lstStyle/>
          <a:p>
            <a:fld id="{1F04FC26-3008-4304-83DB-1A2054E94ADA}" type="datetime1">
              <a:rPr lang="en-GB" smtClean="0"/>
              <a:t>25/01/2018</a:t>
            </a:fld>
            <a:endParaRPr lang="en-US"/>
          </a:p>
        </p:txBody>
      </p:sp>
      <p:sp>
        <p:nvSpPr>
          <p:cNvPr id="7" name="Slide Number Placeholder 6"/>
          <p:cNvSpPr>
            <a:spLocks noGrp="1"/>
          </p:cNvSpPr>
          <p:nvPr>
            <p:ph type="sldNum" sz="quarter" idx="4294967295"/>
          </p:nvPr>
        </p:nvSpPr>
        <p:spPr>
          <a:xfrm>
            <a:off x="2843808" y="6381750"/>
            <a:ext cx="5615980" cy="476251"/>
          </a:xfrm>
        </p:spPr>
        <p:txBody>
          <a:bodyPr/>
          <a:lstStyle/>
          <a:p>
            <a:fld id="{85CF3216-CAFE-F04D-8201-583F3982750E}" type="slidenum">
              <a:rPr lang="en-US" smtClean="0"/>
              <a:t>2</a:t>
            </a:fld>
            <a:endParaRPr lang="en-US" dirty="0"/>
          </a:p>
        </p:txBody>
      </p:sp>
    </p:spTree>
    <p:extLst>
      <p:ext uri="{BB962C8B-B14F-4D97-AF65-F5344CB8AC3E}">
        <p14:creationId xmlns:p14="http://schemas.microsoft.com/office/powerpoint/2010/main" val="3574161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684213" y="1484784"/>
            <a:ext cx="8136259" cy="399644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dirty="0"/>
              <a:t>Unique identifier for all types of resources</a:t>
            </a:r>
          </a:p>
        </p:txBody>
      </p:sp>
      <p:sp>
        <p:nvSpPr>
          <p:cNvPr id="4" name="Date Placeholder 3"/>
          <p:cNvSpPr>
            <a:spLocks noGrp="1"/>
          </p:cNvSpPr>
          <p:nvPr>
            <p:ph type="dt" sz="half" idx="10"/>
          </p:nvPr>
        </p:nvSpPr>
        <p:spPr/>
        <p:txBody>
          <a:bodyPr/>
          <a:lstStyle/>
          <a:p>
            <a:fld id="{734E3FBD-56AF-457C-8996-4DE0B77395FD}" type="datetime1">
              <a:rPr lang="en-GB" smtClean="0"/>
              <a:t>25/01/2018</a:t>
            </a:fld>
            <a:endParaRPr lang="en-US" dirty="0"/>
          </a:p>
        </p:txBody>
      </p:sp>
      <p:sp>
        <p:nvSpPr>
          <p:cNvPr id="6" name="Slide Number Placeholder 5"/>
          <p:cNvSpPr>
            <a:spLocks noGrp="1"/>
          </p:cNvSpPr>
          <p:nvPr>
            <p:ph type="sldNum" sz="quarter" idx="4294967295"/>
          </p:nvPr>
        </p:nvSpPr>
        <p:spPr>
          <a:xfrm>
            <a:off x="2843808" y="6381750"/>
            <a:ext cx="5615980" cy="476251"/>
          </a:xfrm>
        </p:spPr>
        <p:txBody>
          <a:bodyPr/>
          <a:lstStyle/>
          <a:p>
            <a:fld id="{38A18EDB-7950-48C8-8830-B44F92E019B5}" type="slidenum">
              <a:rPr lang="en-US" smtClean="0"/>
              <a:pPr/>
              <a:t>3</a:t>
            </a:fld>
            <a:endParaRPr lang="en-US" dirty="0"/>
          </a:p>
        </p:txBody>
      </p:sp>
      <p:sp>
        <p:nvSpPr>
          <p:cNvPr id="20" name="Oval 19"/>
          <p:cNvSpPr/>
          <p:nvPr/>
        </p:nvSpPr>
        <p:spPr>
          <a:xfrm>
            <a:off x="2825806" y="5013176"/>
            <a:ext cx="3492388"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Maritime Resources</a:t>
            </a:r>
          </a:p>
        </p:txBody>
      </p:sp>
      <p:sp>
        <p:nvSpPr>
          <p:cNvPr id="23" name="TextBox 22"/>
          <p:cNvSpPr txBox="1"/>
          <p:nvPr/>
        </p:nvSpPr>
        <p:spPr>
          <a:xfrm>
            <a:off x="1521153" y="1747325"/>
            <a:ext cx="657488" cy="369332"/>
          </a:xfrm>
          <a:prstGeom prst="rect">
            <a:avLst/>
          </a:prstGeom>
          <a:noFill/>
        </p:spPr>
        <p:txBody>
          <a:bodyPr wrap="none" rtlCol="0">
            <a:spAutoFit/>
          </a:bodyPr>
          <a:lstStyle/>
          <a:p>
            <a:r>
              <a:rPr lang="en-US" dirty="0"/>
              <a:t>AtoN</a:t>
            </a:r>
          </a:p>
        </p:txBody>
      </p:sp>
      <p:sp>
        <p:nvSpPr>
          <p:cNvPr id="28" name="TextBox 27"/>
          <p:cNvSpPr txBox="1"/>
          <p:nvPr/>
        </p:nvSpPr>
        <p:spPr>
          <a:xfrm>
            <a:off x="1521153" y="2735743"/>
            <a:ext cx="1208279" cy="369332"/>
          </a:xfrm>
          <a:prstGeom prst="rect">
            <a:avLst/>
          </a:prstGeom>
          <a:noFill/>
        </p:spPr>
        <p:txBody>
          <a:bodyPr wrap="none" rtlCol="0">
            <a:spAutoFit/>
          </a:bodyPr>
          <a:lstStyle/>
          <a:p>
            <a:r>
              <a:rPr lang="en-US" dirty="0"/>
              <a:t>Equipment</a:t>
            </a:r>
          </a:p>
        </p:txBody>
      </p:sp>
      <p:sp>
        <p:nvSpPr>
          <p:cNvPr id="29" name="TextBox 28"/>
          <p:cNvSpPr txBox="1"/>
          <p:nvPr/>
        </p:nvSpPr>
        <p:spPr>
          <a:xfrm>
            <a:off x="3919673" y="2040603"/>
            <a:ext cx="481222" cy="369332"/>
          </a:xfrm>
          <a:prstGeom prst="rect">
            <a:avLst/>
          </a:prstGeom>
          <a:noFill/>
        </p:spPr>
        <p:txBody>
          <a:bodyPr wrap="none" rtlCol="0">
            <a:spAutoFit/>
          </a:bodyPr>
          <a:lstStyle/>
          <a:p>
            <a:r>
              <a:rPr lang="en-US" dirty="0"/>
              <a:t>AIS</a:t>
            </a:r>
          </a:p>
        </p:txBody>
      </p:sp>
      <p:sp>
        <p:nvSpPr>
          <p:cNvPr id="30" name="TextBox 29"/>
          <p:cNvSpPr txBox="1"/>
          <p:nvPr/>
        </p:nvSpPr>
        <p:spPr>
          <a:xfrm>
            <a:off x="4851174" y="1769733"/>
            <a:ext cx="1370247" cy="369332"/>
          </a:xfrm>
          <a:prstGeom prst="rect">
            <a:avLst/>
          </a:prstGeom>
          <a:noFill/>
        </p:spPr>
        <p:txBody>
          <a:bodyPr wrap="none" rtlCol="0">
            <a:spAutoFit/>
          </a:bodyPr>
          <a:lstStyle/>
          <a:p>
            <a:r>
              <a:rPr lang="en-US" dirty="0"/>
              <a:t>e-Navigation</a:t>
            </a:r>
          </a:p>
        </p:txBody>
      </p:sp>
      <p:sp>
        <p:nvSpPr>
          <p:cNvPr id="31" name="TextBox 30"/>
          <p:cNvSpPr txBox="1"/>
          <p:nvPr/>
        </p:nvSpPr>
        <p:spPr>
          <a:xfrm>
            <a:off x="6318194" y="2956755"/>
            <a:ext cx="1320361" cy="369332"/>
          </a:xfrm>
          <a:prstGeom prst="rect">
            <a:avLst/>
          </a:prstGeom>
          <a:noFill/>
        </p:spPr>
        <p:txBody>
          <a:bodyPr wrap="none" rtlCol="0">
            <a:spAutoFit/>
          </a:bodyPr>
          <a:lstStyle/>
          <a:p>
            <a:r>
              <a:rPr lang="en-US" dirty="0"/>
              <a:t>Publications</a:t>
            </a:r>
          </a:p>
        </p:txBody>
      </p:sp>
      <p:sp>
        <p:nvSpPr>
          <p:cNvPr id="32" name="TextBox 31"/>
          <p:cNvSpPr txBox="1"/>
          <p:nvPr/>
        </p:nvSpPr>
        <p:spPr>
          <a:xfrm>
            <a:off x="6350881" y="3707291"/>
            <a:ext cx="1611018" cy="369332"/>
          </a:xfrm>
          <a:prstGeom prst="rect">
            <a:avLst/>
          </a:prstGeom>
          <a:noFill/>
        </p:spPr>
        <p:txBody>
          <a:bodyPr wrap="none" rtlCol="0">
            <a:spAutoFit/>
          </a:bodyPr>
          <a:lstStyle/>
          <a:p>
            <a:r>
              <a:rPr lang="en-US" dirty="0"/>
              <a:t>Nautical Charts</a:t>
            </a:r>
          </a:p>
        </p:txBody>
      </p:sp>
      <p:sp>
        <p:nvSpPr>
          <p:cNvPr id="35" name="TextBox 34"/>
          <p:cNvSpPr txBox="1"/>
          <p:nvPr/>
        </p:nvSpPr>
        <p:spPr>
          <a:xfrm>
            <a:off x="1093681" y="3774891"/>
            <a:ext cx="1410964" cy="369332"/>
          </a:xfrm>
          <a:prstGeom prst="rect">
            <a:avLst/>
          </a:prstGeom>
          <a:noFill/>
        </p:spPr>
        <p:txBody>
          <a:bodyPr wrap="none" rtlCol="0">
            <a:spAutoFit/>
          </a:bodyPr>
          <a:lstStyle/>
          <a:p>
            <a:r>
              <a:rPr lang="en-US" b="1" dirty="0"/>
              <a:t>IMO number</a:t>
            </a:r>
          </a:p>
        </p:txBody>
      </p:sp>
      <p:sp>
        <p:nvSpPr>
          <p:cNvPr id="36" name="TextBox 35"/>
          <p:cNvSpPr txBox="1"/>
          <p:nvPr/>
        </p:nvSpPr>
        <p:spPr>
          <a:xfrm>
            <a:off x="3419872" y="2956755"/>
            <a:ext cx="1357936" cy="369332"/>
          </a:xfrm>
          <a:prstGeom prst="rect">
            <a:avLst/>
          </a:prstGeom>
          <a:noFill/>
        </p:spPr>
        <p:txBody>
          <a:bodyPr wrap="none" rtlCol="0">
            <a:spAutoFit/>
          </a:bodyPr>
          <a:lstStyle/>
          <a:p>
            <a:r>
              <a:rPr lang="en-US" dirty="0"/>
              <a:t>Container ID</a:t>
            </a:r>
          </a:p>
        </p:txBody>
      </p:sp>
      <p:sp>
        <p:nvSpPr>
          <p:cNvPr id="37" name="TextBox 36"/>
          <p:cNvSpPr txBox="1"/>
          <p:nvPr/>
        </p:nvSpPr>
        <p:spPr>
          <a:xfrm>
            <a:off x="4247964" y="3483006"/>
            <a:ext cx="1675715" cy="369332"/>
          </a:xfrm>
          <a:prstGeom prst="rect">
            <a:avLst/>
          </a:prstGeom>
          <a:noFill/>
        </p:spPr>
        <p:txBody>
          <a:bodyPr wrap="none" rtlCol="0">
            <a:spAutoFit/>
          </a:bodyPr>
          <a:lstStyle/>
          <a:p>
            <a:r>
              <a:rPr lang="en-US" b="1" dirty="0"/>
              <a:t>Navigation Aids</a:t>
            </a:r>
          </a:p>
        </p:txBody>
      </p:sp>
      <p:sp>
        <p:nvSpPr>
          <p:cNvPr id="38" name="TextBox 37"/>
          <p:cNvSpPr txBox="1"/>
          <p:nvPr/>
        </p:nvSpPr>
        <p:spPr>
          <a:xfrm>
            <a:off x="6691472" y="4460570"/>
            <a:ext cx="742511" cy="369332"/>
          </a:xfrm>
          <a:prstGeom prst="rect">
            <a:avLst/>
          </a:prstGeom>
          <a:noFill/>
        </p:spPr>
        <p:txBody>
          <a:bodyPr wrap="none" rtlCol="0">
            <a:spAutoFit/>
          </a:bodyPr>
          <a:lstStyle/>
          <a:p>
            <a:r>
              <a:rPr lang="en-US" dirty="0"/>
              <a:t>MMSI</a:t>
            </a:r>
          </a:p>
        </p:txBody>
      </p:sp>
      <p:sp>
        <p:nvSpPr>
          <p:cNvPr id="39" name="TextBox 38"/>
          <p:cNvSpPr txBox="1"/>
          <p:nvPr/>
        </p:nvSpPr>
        <p:spPr>
          <a:xfrm>
            <a:off x="2026436" y="4391605"/>
            <a:ext cx="532966" cy="369332"/>
          </a:xfrm>
          <a:prstGeom prst="rect">
            <a:avLst/>
          </a:prstGeom>
          <a:noFill/>
        </p:spPr>
        <p:txBody>
          <a:bodyPr wrap="none" rtlCol="0">
            <a:spAutoFit/>
          </a:bodyPr>
          <a:lstStyle/>
          <a:p>
            <a:r>
              <a:rPr lang="en-US" dirty="0"/>
              <a:t>VTS</a:t>
            </a:r>
          </a:p>
        </p:txBody>
      </p:sp>
      <p:sp>
        <p:nvSpPr>
          <p:cNvPr id="40" name="TextBox 39"/>
          <p:cNvSpPr txBox="1"/>
          <p:nvPr/>
        </p:nvSpPr>
        <p:spPr>
          <a:xfrm>
            <a:off x="6705062" y="1795540"/>
            <a:ext cx="730777" cy="369332"/>
          </a:xfrm>
          <a:prstGeom prst="rect">
            <a:avLst/>
          </a:prstGeom>
          <a:noFill/>
        </p:spPr>
        <p:txBody>
          <a:bodyPr wrap="none" rtlCol="0">
            <a:spAutoFit/>
          </a:bodyPr>
          <a:lstStyle/>
          <a:p>
            <a:r>
              <a:rPr lang="en-US" dirty="0"/>
              <a:t>Lights</a:t>
            </a:r>
          </a:p>
        </p:txBody>
      </p:sp>
      <p:sp>
        <p:nvSpPr>
          <p:cNvPr id="41" name="TextBox 40"/>
          <p:cNvSpPr txBox="1"/>
          <p:nvPr/>
        </p:nvSpPr>
        <p:spPr>
          <a:xfrm>
            <a:off x="4937442" y="2715434"/>
            <a:ext cx="743986" cy="369332"/>
          </a:xfrm>
          <a:prstGeom prst="rect">
            <a:avLst/>
          </a:prstGeom>
          <a:noFill/>
        </p:spPr>
        <p:txBody>
          <a:bodyPr wrap="none" rtlCol="0">
            <a:spAutoFit/>
          </a:bodyPr>
          <a:lstStyle/>
          <a:p>
            <a:r>
              <a:rPr lang="en-US" dirty="0"/>
              <a:t>Buoys</a:t>
            </a:r>
          </a:p>
        </p:txBody>
      </p:sp>
      <p:sp>
        <p:nvSpPr>
          <p:cNvPr id="42" name="TextBox 41"/>
          <p:cNvSpPr txBox="1"/>
          <p:nvPr/>
        </p:nvSpPr>
        <p:spPr>
          <a:xfrm>
            <a:off x="1941548" y="2164872"/>
            <a:ext cx="1463286" cy="369332"/>
          </a:xfrm>
          <a:prstGeom prst="rect">
            <a:avLst/>
          </a:prstGeom>
          <a:noFill/>
        </p:spPr>
        <p:txBody>
          <a:bodyPr wrap="none" rtlCol="0">
            <a:spAutoFit/>
          </a:bodyPr>
          <a:lstStyle/>
          <a:p>
            <a:r>
              <a:rPr lang="en-US" dirty="0"/>
              <a:t>Organizations</a:t>
            </a:r>
          </a:p>
        </p:txBody>
      </p:sp>
      <p:sp>
        <p:nvSpPr>
          <p:cNvPr id="43" name="TextBox 42"/>
          <p:cNvSpPr txBox="1"/>
          <p:nvPr/>
        </p:nvSpPr>
        <p:spPr>
          <a:xfrm>
            <a:off x="4042963" y="2442650"/>
            <a:ext cx="826060" cy="369332"/>
          </a:xfrm>
          <a:prstGeom prst="rect">
            <a:avLst/>
          </a:prstGeom>
          <a:noFill/>
        </p:spPr>
        <p:txBody>
          <a:bodyPr wrap="none" rtlCol="0">
            <a:spAutoFit/>
          </a:bodyPr>
          <a:lstStyle/>
          <a:p>
            <a:r>
              <a:rPr lang="en-US" dirty="0"/>
              <a:t>People</a:t>
            </a:r>
          </a:p>
        </p:txBody>
      </p:sp>
      <p:sp>
        <p:nvSpPr>
          <p:cNvPr id="44" name="TextBox 43"/>
          <p:cNvSpPr txBox="1"/>
          <p:nvPr/>
        </p:nvSpPr>
        <p:spPr>
          <a:xfrm>
            <a:off x="3638621" y="4245604"/>
            <a:ext cx="1911101" cy="369332"/>
          </a:xfrm>
          <a:prstGeom prst="rect">
            <a:avLst/>
          </a:prstGeom>
          <a:noFill/>
        </p:spPr>
        <p:txBody>
          <a:bodyPr wrap="none" rtlCol="0">
            <a:spAutoFit/>
          </a:bodyPr>
          <a:lstStyle/>
          <a:p>
            <a:r>
              <a:rPr lang="en-US" dirty="0"/>
              <a:t>Electronic services</a:t>
            </a:r>
          </a:p>
        </p:txBody>
      </p:sp>
      <p:sp>
        <p:nvSpPr>
          <p:cNvPr id="24" name="TextBox 23"/>
          <p:cNvSpPr txBox="1"/>
          <p:nvPr/>
        </p:nvSpPr>
        <p:spPr>
          <a:xfrm>
            <a:off x="6221421" y="2327042"/>
            <a:ext cx="1280222" cy="369332"/>
          </a:xfrm>
          <a:prstGeom prst="rect">
            <a:avLst/>
          </a:prstGeom>
          <a:noFill/>
        </p:spPr>
        <p:txBody>
          <a:bodyPr wrap="none" rtlCol="0">
            <a:spAutoFit/>
          </a:bodyPr>
          <a:lstStyle/>
          <a:p>
            <a:r>
              <a:rPr lang="en-US" b="1" dirty="0"/>
              <a:t>Message ID</a:t>
            </a:r>
          </a:p>
        </p:txBody>
      </p:sp>
      <p:sp>
        <p:nvSpPr>
          <p:cNvPr id="25" name="TextBox 24"/>
          <p:cNvSpPr txBox="1"/>
          <p:nvPr/>
        </p:nvSpPr>
        <p:spPr>
          <a:xfrm>
            <a:off x="7484587" y="3234816"/>
            <a:ext cx="1104790" cy="369332"/>
          </a:xfrm>
          <a:prstGeom prst="rect">
            <a:avLst/>
          </a:prstGeom>
          <a:noFill/>
        </p:spPr>
        <p:txBody>
          <a:bodyPr wrap="none" rtlCol="0">
            <a:spAutoFit/>
          </a:bodyPr>
          <a:lstStyle/>
          <a:p>
            <a:r>
              <a:rPr lang="en-US" b="1" dirty="0"/>
              <a:t>Berth No.</a:t>
            </a:r>
          </a:p>
        </p:txBody>
      </p:sp>
      <p:sp>
        <p:nvSpPr>
          <p:cNvPr id="27" name="TextBox 26"/>
          <p:cNvSpPr txBox="1"/>
          <p:nvPr/>
        </p:nvSpPr>
        <p:spPr>
          <a:xfrm>
            <a:off x="1105396" y="3295853"/>
            <a:ext cx="2762038" cy="369332"/>
          </a:xfrm>
          <a:prstGeom prst="rect">
            <a:avLst/>
          </a:prstGeom>
          <a:noFill/>
        </p:spPr>
        <p:txBody>
          <a:bodyPr wrap="none" rtlCol="0">
            <a:spAutoFit/>
          </a:bodyPr>
          <a:lstStyle/>
          <a:p>
            <a:r>
              <a:rPr lang="en-US" b="1" dirty="0"/>
              <a:t>Communication channel ID</a:t>
            </a:r>
          </a:p>
        </p:txBody>
      </p:sp>
    </p:spTree>
    <p:extLst>
      <p:ext uri="{BB962C8B-B14F-4D97-AF65-F5344CB8AC3E}">
        <p14:creationId xmlns:p14="http://schemas.microsoft.com/office/powerpoint/2010/main" val="4204579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Maritime Resource Names (MRN) ?</a:t>
            </a:r>
          </a:p>
        </p:txBody>
      </p:sp>
      <p:sp>
        <p:nvSpPr>
          <p:cNvPr id="3" name="Content Placeholder 2"/>
          <p:cNvSpPr>
            <a:spLocks noGrp="1"/>
          </p:cNvSpPr>
          <p:nvPr>
            <p:ph idx="1"/>
          </p:nvPr>
        </p:nvSpPr>
        <p:spPr>
          <a:xfrm>
            <a:off x="684213" y="1448965"/>
            <a:ext cx="7775575" cy="4932363"/>
          </a:xfrm>
        </p:spPr>
        <p:txBody>
          <a:bodyPr>
            <a:normAutofit/>
          </a:bodyPr>
          <a:lstStyle/>
          <a:p>
            <a:r>
              <a:rPr lang="en-GB" sz="2400" dirty="0">
                <a:solidFill>
                  <a:schemeClr val="tx1"/>
                </a:solidFill>
              </a:rPr>
              <a:t>MRN is a </a:t>
            </a:r>
            <a:r>
              <a:rPr lang="en-GB" sz="2400" b="1" dirty="0">
                <a:solidFill>
                  <a:schemeClr val="tx1"/>
                </a:solidFill>
              </a:rPr>
              <a:t>naming scheme</a:t>
            </a:r>
            <a:r>
              <a:rPr lang="en-GB" sz="2400" dirty="0">
                <a:solidFill>
                  <a:schemeClr val="tx1"/>
                </a:solidFill>
              </a:rPr>
              <a:t> that can uniquely identify any maritime resource on a global scale. </a:t>
            </a:r>
            <a:r>
              <a:rPr lang="en-GB" sz="2400" dirty="0" smtClean="0">
                <a:solidFill>
                  <a:schemeClr val="tx1"/>
                </a:solidFill>
              </a:rPr>
              <a:t>This </a:t>
            </a:r>
            <a:r>
              <a:rPr lang="en-GB" sz="2400" dirty="0">
                <a:solidFill>
                  <a:schemeClr val="tx1"/>
                </a:solidFill>
              </a:rPr>
              <a:t>could be </a:t>
            </a:r>
            <a:r>
              <a:rPr lang="en-GB" sz="2400" b="1" dirty="0">
                <a:solidFill>
                  <a:schemeClr val="tx1"/>
                </a:solidFill>
              </a:rPr>
              <a:t>organization, employees, a person, a physical or a virtual object</a:t>
            </a:r>
            <a:r>
              <a:rPr lang="en-GB" sz="2400" dirty="0">
                <a:solidFill>
                  <a:schemeClr val="tx1"/>
                </a:solidFill>
              </a:rPr>
              <a:t>, for instance, an </a:t>
            </a:r>
            <a:r>
              <a:rPr lang="en-GB" sz="2400" b="1" dirty="0">
                <a:solidFill>
                  <a:schemeClr val="tx1"/>
                </a:solidFill>
              </a:rPr>
              <a:t>electronic document</a:t>
            </a:r>
            <a:r>
              <a:rPr lang="en-GB" sz="2400" dirty="0">
                <a:solidFill>
                  <a:schemeClr val="tx1"/>
                </a:solidFill>
              </a:rPr>
              <a:t>, </a:t>
            </a:r>
            <a:r>
              <a:rPr lang="en-GB" sz="2400" b="1" dirty="0">
                <a:solidFill>
                  <a:schemeClr val="tx1"/>
                </a:solidFill>
              </a:rPr>
              <a:t>a buoy, a ship, a mariner, a nautical chart</a:t>
            </a:r>
            <a:r>
              <a:rPr lang="en-GB" sz="2400" dirty="0">
                <a:solidFill>
                  <a:schemeClr val="tx1"/>
                </a:solidFill>
              </a:rPr>
              <a:t> or an </a:t>
            </a:r>
            <a:r>
              <a:rPr lang="en-GB" sz="2400" b="1" dirty="0">
                <a:solidFill>
                  <a:schemeClr val="tx1"/>
                </a:solidFill>
              </a:rPr>
              <a:t>electrical service</a:t>
            </a:r>
            <a:r>
              <a:rPr lang="en-GB" sz="2400" dirty="0">
                <a:solidFill>
                  <a:schemeClr val="tx1"/>
                </a:solidFill>
              </a:rPr>
              <a:t>. </a:t>
            </a:r>
            <a:endParaRPr lang="en-US" altLang="ko-KR" sz="2400" dirty="0">
              <a:solidFill>
                <a:schemeClr val="tx1"/>
              </a:solidFill>
            </a:endParaRPr>
          </a:p>
          <a:p>
            <a:r>
              <a:rPr lang="en-US" sz="2400" dirty="0">
                <a:solidFill>
                  <a:schemeClr val="tx1"/>
                </a:solidFill>
              </a:rPr>
              <a:t>MRN will be an essential method to identify all maritime resource </a:t>
            </a:r>
            <a:r>
              <a:rPr lang="en-US" sz="2400" b="1" dirty="0" smtClean="0">
                <a:solidFill>
                  <a:schemeClr val="tx1"/>
                </a:solidFill>
              </a:rPr>
              <a:t>machine readable</a:t>
            </a:r>
            <a:r>
              <a:rPr lang="en-US" sz="2400" dirty="0" smtClean="0">
                <a:solidFill>
                  <a:schemeClr val="tx1"/>
                </a:solidFill>
              </a:rPr>
              <a:t> in </a:t>
            </a:r>
            <a:r>
              <a:rPr lang="en-US" sz="2400" dirty="0">
                <a:solidFill>
                  <a:schemeClr val="tx1"/>
                </a:solidFill>
              </a:rPr>
              <a:t>the e-Navigation environment.</a:t>
            </a:r>
            <a:endParaRPr lang="en-GB" sz="3600" dirty="0"/>
          </a:p>
        </p:txBody>
      </p:sp>
      <p:sp>
        <p:nvSpPr>
          <p:cNvPr id="4" name="Date Placeholder 3"/>
          <p:cNvSpPr>
            <a:spLocks noGrp="1"/>
          </p:cNvSpPr>
          <p:nvPr>
            <p:ph type="dt" sz="half" idx="10"/>
          </p:nvPr>
        </p:nvSpPr>
        <p:spPr/>
        <p:txBody>
          <a:bodyPr/>
          <a:lstStyle/>
          <a:p>
            <a:fld id="{734E3FBD-56AF-457C-8996-4DE0B77395FD}" type="datetime1">
              <a:rPr lang="en-GB" smtClean="0"/>
              <a:t>25/01/2018</a:t>
            </a:fld>
            <a:endParaRPr lang="en-US" dirty="0"/>
          </a:p>
        </p:txBody>
      </p:sp>
      <p:sp>
        <p:nvSpPr>
          <p:cNvPr id="6" name="Slide Number Placeholder 5"/>
          <p:cNvSpPr>
            <a:spLocks noGrp="1"/>
          </p:cNvSpPr>
          <p:nvPr>
            <p:ph type="sldNum" sz="quarter" idx="4294967295"/>
          </p:nvPr>
        </p:nvSpPr>
        <p:spPr>
          <a:xfrm>
            <a:off x="2843808" y="6381750"/>
            <a:ext cx="5615980" cy="476251"/>
          </a:xfrm>
        </p:spPr>
        <p:txBody>
          <a:bodyPr/>
          <a:lstStyle/>
          <a:p>
            <a:fld id="{38A18EDB-7950-48C8-8830-B44F92E019B5}" type="slidenum">
              <a:rPr lang="en-US" smtClean="0"/>
              <a:pPr/>
              <a:t>4</a:t>
            </a:fld>
            <a:endParaRPr lang="en-US" dirty="0"/>
          </a:p>
        </p:txBody>
      </p:sp>
    </p:spTree>
    <p:extLst>
      <p:ext uri="{BB962C8B-B14F-4D97-AF65-F5344CB8AC3E}">
        <p14:creationId xmlns:p14="http://schemas.microsoft.com/office/powerpoint/2010/main" val="826865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URI, URL, URN</a:t>
            </a:r>
          </a:p>
        </p:txBody>
      </p:sp>
      <p:sp>
        <p:nvSpPr>
          <p:cNvPr id="4" name="Date Placeholder 3"/>
          <p:cNvSpPr>
            <a:spLocks noGrp="1"/>
          </p:cNvSpPr>
          <p:nvPr>
            <p:ph type="dt" sz="half" idx="10"/>
          </p:nvPr>
        </p:nvSpPr>
        <p:spPr/>
        <p:txBody>
          <a:bodyPr/>
          <a:lstStyle/>
          <a:p>
            <a:fld id="{734E3FBD-56AF-457C-8996-4DE0B77395FD}" type="datetime1">
              <a:rPr lang="en-GB" smtClean="0"/>
              <a:t>25/01/2018</a:t>
            </a:fld>
            <a:endParaRPr lang="en-US" dirty="0"/>
          </a:p>
        </p:txBody>
      </p:sp>
      <p:sp>
        <p:nvSpPr>
          <p:cNvPr id="6" name="Slide Number Placeholder 5"/>
          <p:cNvSpPr>
            <a:spLocks noGrp="1"/>
          </p:cNvSpPr>
          <p:nvPr>
            <p:ph type="sldNum" sz="quarter" idx="4294967295"/>
          </p:nvPr>
        </p:nvSpPr>
        <p:spPr>
          <a:xfrm>
            <a:off x="1068617" y="7087570"/>
            <a:ext cx="5615980" cy="476251"/>
          </a:xfrm>
        </p:spPr>
        <p:txBody>
          <a:bodyPr/>
          <a:lstStyle/>
          <a:p>
            <a:fld id="{38A18EDB-7950-48C8-8830-B44F92E019B5}" type="slidenum">
              <a:rPr lang="en-US" smtClean="0"/>
              <a:pPr/>
              <a:t>5</a:t>
            </a:fld>
            <a:endParaRPr lang="en-US" dirty="0"/>
          </a:p>
        </p:txBody>
      </p:sp>
      <p:grpSp>
        <p:nvGrpSpPr>
          <p:cNvPr id="7" name="Group 6"/>
          <p:cNvGrpSpPr/>
          <p:nvPr/>
        </p:nvGrpSpPr>
        <p:grpSpPr>
          <a:xfrm>
            <a:off x="601644" y="1304764"/>
            <a:ext cx="7940709" cy="4746141"/>
            <a:chOff x="601644" y="1304764"/>
            <a:chExt cx="7940709" cy="4746141"/>
          </a:xfrm>
        </p:grpSpPr>
        <p:sp>
          <p:nvSpPr>
            <p:cNvPr id="16" name="Rounded Rectangle 15"/>
            <p:cNvSpPr/>
            <p:nvPr/>
          </p:nvSpPr>
          <p:spPr>
            <a:xfrm>
              <a:off x="601644" y="1304764"/>
              <a:ext cx="7940709" cy="474614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8617" y="1700808"/>
              <a:ext cx="4304512" cy="707886"/>
            </a:xfrm>
            <a:prstGeom prst="rect">
              <a:avLst/>
            </a:prstGeom>
            <a:noFill/>
          </p:spPr>
          <p:txBody>
            <a:bodyPr wrap="none" rtlCol="0">
              <a:spAutoFit/>
            </a:bodyPr>
            <a:lstStyle/>
            <a:p>
              <a:r>
                <a:rPr lang="en-US" sz="2000" dirty="0"/>
                <a:t>URI (Uniform Resource Identifier)</a:t>
              </a:r>
            </a:p>
            <a:p>
              <a:r>
                <a:rPr lang="en-US" sz="2000" dirty="0"/>
                <a:t>&lt;Scheme&gt;:&lt;Scheme-specific-structure</a:t>
              </a:r>
              <a:r>
                <a:rPr lang="en-US" sz="2000" dirty="0" smtClean="0"/>
                <a:t>&gt;</a:t>
              </a:r>
              <a:endParaRPr lang="en-US" sz="2000" dirty="0"/>
            </a:p>
          </p:txBody>
        </p:sp>
      </p:grpSp>
      <p:grpSp>
        <p:nvGrpSpPr>
          <p:cNvPr id="5" name="Group 4"/>
          <p:cNvGrpSpPr/>
          <p:nvPr/>
        </p:nvGrpSpPr>
        <p:grpSpPr>
          <a:xfrm>
            <a:off x="791580" y="2744924"/>
            <a:ext cx="3744416" cy="3128334"/>
            <a:chOff x="791580" y="2744924"/>
            <a:chExt cx="3744416" cy="3128334"/>
          </a:xfrm>
        </p:grpSpPr>
        <p:sp>
          <p:nvSpPr>
            <p:cNvPr id="20" name="Rounded Rectangle 19"/>
            <p:cNvSpPr/>
            <p:nvPr/>
          </p:nvSpPr>
          <p:spPr>
            <a:xfrm>
              <a:off x="791580" y="2744924"/>
              <a:ext cx="3744416" cy="312833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07604" y="3068960"/>
              <a:ext cx="3189206" cy="923330"/>
            </a:xfrm>
            <a:prstGeom prst="rect">
              <a:avLst/>
            </a:prstGeom>
            <a:noFill/>
          </p:spPr>
          <p:txBody>
            <a:bodyPr wrap="none" rtlCol="0">
              <a:spAutoFit/>
            </a:bodyPr>
            <a:lstStyle/>
            <a:p>
              <a:r>
                <a:rPr lang="en-US" dirty="0"/>
                <a:t>URN (Uniform Resource Names)</a:t>
              </a:r>
            </a:p>
            <a:p>
              <a:r>
                <a:rPr lang="en-US" dirty="0"/>
                <a:t>Paul </a:t>
              </a:r>
              <a:r>
                <a:rPr lang="en-US" dirty="0" err="1"/>
                <a:t>Petry</a:t>
              </a:r>
              <a:endParaRPr lang="en-US" dirty="0"/>
            </a:p>
            <a:p>
              <a:r>
                <a:rPr lang="en-US" dirty="0" err="1"/>
                <a:t>urn:mrn:iala:person:nnnn.n</a:t>
              </a:r>
              <a:endParaRPr lang="en-US"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1342" y="4333114"/>
              <a:ext cx="1244892" cy="1056984"/>
            </a:xfrm>
            <a:prstGeom prst="rect">
              <a:avLst/>
            </a:prstGeom>
          </p:spPr>
        </p:pic>
        <p:sp>
          <p:nvSpPr>
            <p:cNvPr id="21" name="TextBox 20"/>
            <p:cNvSpPr txBox="1"/>
            <p:nvPr/>
          </p:nvSpPr>
          <p:spPr>
            <a:xfrm>
              <a:off x="2228571" y="5435932"/>
              <a:ext cx="697114" cy="369332"/>
            </a:xfrm>
            <a:prstGeom prst="rect">
              <a:avLst/>
            </a:prstGeom>
            <a:noFill/>
          </p:spPr>
          <p:txBody>
            <a:bodyPr wrap="none" rtlCol="0">
              <a:spAutoFit/>
            </a:bodyPr>
            <a:lstStyle/>
            <a:p>
              <a:r>
                <a:rPr lang="en-US" dirty="0"/>
                <a:t>What</a:t>
              </a:r>
            </a:p>
          </p:txBody>
        </p:sp>
      </p:grpSp>
      <p:grpSp>
        <p:nvGrpSpPr>
          <p:cNvPr id="3" name="Group 2"/>
          <p:cNvGrpSpPr/>
          <p:nvPr/>
        </p:nvGrpSpPr>
        <p:grpSpPr>
          <a:xfrm>
            <a:off x="4596495" y="2744924"/>
            <a:ext cx="3632745" cy="3140612"/>
            <a:chOff x="4596495" y="2744924"/>
            <a:chExt cx="3632745" cy="3140612"/>
          </a:xfrm>
        </p:grpSpPr>
        <p:sp>
          <p:nvSpPr>
            <p:cNvPr id="25" name="Rounded Rectangle 24"/>
            <p:cNvSpPr/>
            <p:nvPr/>
          </p:nvSpPr>
          <p:spPr>
            <a:xfrm>
              <a:off x="4596495" y="2744924"/>
              <a:ext cx="3632745" cy="314061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902184" y="3068960"/>
              <a:ext cx="3136436" cy="1200329"/>
            </a:xfrm>
            <a:prstGeom prst="rect">
              <a:avLst/>
            </a:prstGeom>
            <a:noFill/>
          </p:spPr>
          <p:txBody>
            <a:bodyPr wrap="none" rtlCol="0">
              <a:spAutoFit/>
            </a:bodyPr>
            <a:lstStyle/>
            <a:p>
              <a:r>
                <a:rPr lang="en-US" dirty="0"/>
                <a:t>URL(Uniform Resource Locator)</a:t>
              </a:r>
            </a:p>
            <a:p>
              <a:r>
                <a:rPr lang="en-US" dirty="0"/>
                <a:t>10 rue des </a:t>
              </a:r>
              <a:r>
                <a:rPr lang="en-US" dirty="0" err="1"/>
                <a:t>Gaudines</a:t>
              </a:r>
              <a:r>
                <a:rPr lang="en-US" dirty="0"/>
                <a:t> 78100</a:t>
              </a:r>
            </a:p>
            <a:p>
              <a:r>
                <a:rPr lang="en-US" dirty="0"/>
                <a:t>Saint </a:t>
              </a:r>
              <a:r>
                <a:rPr lang="en-US" dirty="0" err="1"/>
                <a:t>Germain</a:t>
              </a:r>
              <a:r>
                <a:rPr lang="en-US" dirty="0"/>
                <a:t> </a:t>
              </a:r>
              <a:r>
                <a:rPr lang="en-US" dirty="0" err="1"/>
                <a:t>en</a:t>
              </a:r>
              <a:r>
                <a:rPr lang="en-US" dirty="0"/>
                <a:t> </a:t>
              </a:r>
              <a:r>
                <a:rPr lang="en-US" dirty="0" err="1"/>
                <a:t>Laye</a:t>
              </a:r>
              <a:endParaRPr lang="en-US" dirty="0"/>
            </a:p>
            <a:p>
              <a:r>
                <a:rPr lang="en-US" dirty="0"/>
                <a:t>http://iala-aism.org/</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4148" y="4493475"/>
              <a:ext cx="1075066" cy="978568"/>
            </a:xfrm>
            <a:prstGeom prst="rect">
              <a:avLst/>
            </a:prstGeom>
          </p:spPr>
        </p:pic>
        <p:sp>
          <p:nvSpPr>
            <p:cNvPr id="24" name="TextBox 23"/>
            <p:cNvSpPr txBox="1"/>
            <p:nvPr/>
          </p:nvSpPr>
          <p:spPr>
            <a:xfrm>
              <a:off x="6110711" y="5493999"/>
              <a:ext cx="819648" cy="369332"/>
            </a:xfrm>
            <a:prstGeom prst="rect">
              <a:avLst/>
            </a:prstGeom>
            <a:noFill/>
          </p:spPr>
          <p:txBody>
            <a:bodyPr wrap="none" rtlCol="0">
              <a:spAutoFit/>
            </a:bodyPr>
            <a:lstStyle/>
            <a:p>
              <a:r>
                <a:rPr lang="en-US" dirty="0"/>
                <a:t>Where</a:t>
              </a:r>
            </a:p>
          </p:txBody>
        </p:sp>
      </p:grpSp>
    </p:spTree>
    <p:extLst>
      <p:ext uri="{BB962C8B-B14F-4D97-AF65-F5344CB8AC3E}">
        <p14:creationId xmlns:p14="http://schemas.microsoft.com/office/powerpoint/2010/main" val="48354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2735AD7-66A0-4513-9376-89EB86669215}" type="datetime1">
              <a:rPr lang="en-GB" noProof="0" smtClean="0"/>
              <a:t>25/01/2018</a:t>
            </a:fld>
            <a:endParaRPr lang="en-GB" noProof="0" dirty="0"/>
          </a:p>
        </p:txBody>
      </p:sp>
      <p:sp>
        <p:nvSpPr>
          <p:cNvPr id="5" name="Slide Number Placeholder 4"/>
          <p:cNvSpPr>
            <a:spLocks noGrp="1"/>
          </p:cNvSpPr>
          <p:nvPr>
            <p:ph type="sldNum" sz="quarter" idx="11"/>
          </p:nvPr>
        </p:nvSpPr>
        <p:spPr/>
        <p:txBody>
          <a:bodyPr/>
          <a:lstStyle/>
          <a:p>
            <a:fld id="{10C140CD-8AED-46FF-A9A2-77308F3F39AE}" type="slidenum">
              <a:rPr lang="en-GB" noProof="0" smtClean="0"/>
              <a:t>6</a:t>
            </a:fld>
            <a:endParaRPr lang="en-GB" noProof="0" dirty="0"/>
          </a:p>
        </p:txBody>
      </p:sp>
      <p:graphicFrame>
        <p:nvGraphicFramePr>
          <p:cNvPr id="7" name="Table 6"/>
          <p:cNvGraphicFramePr>
            <a:graphicFrameLocks noGrp="1"/>
          </p:cNvGraphicFramePr>
          <p:nvPr>
            <p:extLst>
              <p:ext uri="{D42A27DB-BD31-4B8C-83A1-F6EECF244321}">
                <p14:modId xmlns:p14="http://schemas.microsoft.com/office/powerpoint/2010/main" val="228784034"/>
              </p:ext>
            </p:extLst>
          </p:nvPr>
        </p:nvGraphicFramePr>
        <p:xfrm>
          <a:off x="304949" y="1700808"/>
          <a:ext cx="8496944" cy="1343111"/>
        </p:xfrm>
        <a:graphic>
          <a:graphicData uri="http://schemas.openxmlformats.org/drawingml/2006/table">
            <a:tbl>
              <a:tblPr/>
              <a:tblGrid>
                <a:gridCol w="2443761">
                  <a:extLst>
                    <a:ext uri="{9D8B030D-6E8A-4147-A177-3AD203B41FA5}">
                      <a16:colId xmlns:a16="http://schemas.microsoft.com/office/drawing/2014/main" xmlns="" val="20000"/>
                    </a:ext>
                  </a:extLst>
                </a:gridCol>
                <a:gridCol w="6053183">
                  <a:extLst>
                    <a:ext uri="{9D8B030D-6E8A-4147-A177-3AD203B41FA5}">
                      <a16:colId xmlns:a16="http://schemas.microsoft.com/office/drawing/2014/main" xmlns="" val="20001"/>
                    </a:ext>
                  </a:extLst>
                </a:gridCol>
              </a:tblGrid>
              <a:tr h="244338">
                <a:tc>
                  <a:txBody>
                    <a:bodyPr/>
                    <a:lstStyle/>
                    <a:p>
                      <a:pPr algn="ctr"/>
                      <a:r>
                        <a:rPr lang="en-US" sz="1200" dirty="0">
                          <a:effectLst/>
                        </a:rPr>
                        <a:t>URN</a:t>
                      </a:r>
                    </a:p>
                  </a:txBody>
                  <a:tcPr marL="61084" marR="61084" marT="30542" marB="305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200">
                          <a:effectLst/>
                        </a:rPr>
                        <a:t>corresponds to</a:t>
                      </a:r>
                    </a:p>
                  </a:txBody>
                  <a:tcPr marL="61084" marR="61084" marT="30542" marB="305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xmlns="" val="10000"/>
                  </a:ext>
                </a:extLst>
              </a:tr>
              <a:tr h="244338">
                <a:tc>
                  <a:txBody>
                    <a:bodyPr/>
                    <a:lstStyle/>
                    <a:p>
                      <a:r>
                        <a:rPr lang="en-US" sz="1200" dirty="0">
                          <a:effectLst/>
                        </a:rPr>
                        <a:t>urn:isbn:0451450523</a:t>
                      </a:r>
                    </a:p>
                  </a:txBody>
                  <a:tcPr marL="61084" marR="61084" marT="30542" marB="305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200">
                          <a:effectLst/>
                        </a:rPr>
                        <a:t>The 1968 book </a:t>
                      </a:r>
                      <a:r>
                        <a:rPr lang="en-US" sz="1200" i="1" u="none" strike="noStrike">
                          <a:solidFill>
                            <a:srgbClr val="0B0080"/>
                          </a:solidFill>
                          <a:effectLst/>
                          <a:hlinkClick r:id="rId3" tooltip="The Last Unicorn"/>
                        </a:rPr>
                        <a:t>The Last Unicorn</a:t>
                      </a:r>
                      <a:r>
                        <a:rPr lang="en-US" sz="1200">
                          <a:effectLst/>
                        </a:rPr>
                        <a:t>, identified by its </a:t>
                      </a:r>
                      <a:r>
                        <a:rPr lang="en-US" sz="1200" u="none" strike="noStrike">
                          <a:solidFill>
                            <a:srgbClr val="0B0080"/>
                          </a:solidFill>
                          <a:effectLst/>
                          <a:hlinkClick r:id="rId4" tooltip="ISBN"/>
                        </a:rPr>
                        <a:t>book number</a:t>
                      </a:r>
                      <a:r>
                        <a:rPr lang="en-US" sz="1200">
                          <a:effectLst/>
                        </a:rPr>
                        <a:t>.</a:t>
                      </a:r>
                    </a:p>
                  </a:txBody>
                  <a:tcPr marL="61084" marR="61084" marT="30542" marB="305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10001"/>
                  </a:ext>
                </a:extLst>
              </a:tr>
              <a:tr h="244338">
                <a:tc>
                  <a:txBody>
                    <a:bodyPr/>
                    <a:lstStyle/>
                    <a:p>
                      <a:r>
                        <a:rPr lang="en-US" sz="1200" dirty="0">
                          <a:effectLst/>
                        </a:rPr>
                        <a:t>urn:isan:0000-0000-9E59-0000-O-0000-0000-2</a:t>
                      </a:r>
                    </a:p>
                  </a:txBody>
                  <a:tcPr marL="61084" marR="61084" marT="30542" marB="305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200" dirty="0">
                          <a:effectLst/>
                        </a:rPr>
                        <a:t>The 2002 film </a:t>
                      </a:r>
                      <a:r>
                        <a:rPr lang="en-US" sz="1200" i="1" u="none" strike="noStrike" dirty="0">
                          <a:solidFill>
                            <a:srgbClr val="0B0080"/>
                          </a:solidFill>
                          <a:effectLst/>
                          <a:hlinkClick r:id="rId5" tooltip="Spider-Man (2002 film)"/>
                        </a:rPr>
                        <a:t>Spider-Man</a:t>
                      </a:r>
                      <a:r>
                        <a:rPr lang="en-US" sz="1200" dirty="0">
                          <a:effectLst/>
                        </a:rPr>
                        <a:t>, identified by its </a:t>
                      </a:r>
                      <a:r>
                        <a:rPr lang="en-US" sz="1200" u="none" strike="noStrike" dirty="0">
                          <a:solidFill>
                            <a:srgbClr val="0B0080"/>
                          </a:solidFill>
                          <a:effectLst/>
                          <a:hlinkClick r:id="rId6" tooltip="ISAN"/>
                        </a:rPr>
                        <a:t>audiovisual number</a:t>
                      </a:r>
                      <a:r>
                        <a:rPr lang="en-US" sz="1200" dirty="0">
                          <a:effectLst/>
                        </a:rPr>
                        <a:t>.</a:t>
                      </a:r>
                    </a:p>
                  </a:txBody>
                  <a:tcPr marL="61084" marR="61084" marT="30542" marB="305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10002"/>
                  </a:ext>
                </a:extLst>
              </a:tr>
              <a:tr h="427591">
                <a:tc>
                  <a:txBody>
                    <a:bodyPr/>
                    <a:lstStyle/>
                    <a:p>
                      <a:r>
                        <a:rPr lang="en-US" sz="1200" dirty="0">
                          <a:effectLst/>
                        </a:rPr>
                        <a:t>urn:ISSN:0167-6423</a:t>
                      </a:r>
                    </a:p>
                  </a:txBody>
                  <a:tcPr marL="61084" marR="61084" marT="30542" marB="305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200" dirty="0">
                          <a:effectLst/>
                        </a:rPr>
                        <a:t>The scientific journal </a:t>
                      </a:r>
                      <a:r>
                        <a:rPr lang="en-US" sz="1200" i="1" dirty="0">
                          <a:effectLst/>
                        </a:rPr>
                        <a:t>Science of Computer Programming</a:t>
                      </a:r>
                      <a:r>
                        <a:rPr lang="en-US" sz="1200" dirty="0">
                          <a:effectLst/>
                        </a:rPr>
                        <a:t>, identified by its </a:t>
                      </a:r>
                      <a:r>
                        <a:rPr lang="en-US" sz="1200" u="none" strike="noStrike" dirty="0">
                          <a:solidFill>
                            <a:srgbClr val="0B0080"/>
                          </a:solidFill>
                          <a:effectLst/>
                          <a:hlinkClick r:id="rId7" tooltip="ISSN"/>
                        </a:rPr>
                        <a:t>serial number</a:t>
                      </a:r>
                      <a:r>
                        <a:rPr lang="en-US" sz="1200" dirty="0">
                          <a:effectLst/>
                        </a:rPr>
                        <a:t>.</a:t>
                      </a:r>
                    </a:p>
                  </a:txBody>
                  <a:tcPr marL="61084" marR="61084" marT="30542" marB="305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10003"/>
                  </a:ext>
                </a:extLst>
              </a:tr>
            </a:tbl>
          </a:graphicData>
        </a:graphic>
      </p:graphicFrame>
      <p:sp>
        <p:nvSpPr>
          <p:cNvPr id="8" name="Title 1"/>
          <p:cNvSpPr>
            <a:spLocks noGrp="1"/>
          </p:cNvSpPr>
          <p:nvPr>
            <p:ph type="title"/>
          </p:nvPr>
        </p:nvSpPr>
        <p:spPr>
          <a:xfrm>
            <a:off x="684213" y="260649"/>
            <a:ext cx="7775575" cy="936326"/>
          </a:xfrm>
        </p:spPr>
        <p:txBody>
          <a:bodyPr/>
          <a:lstStyle/>
          <a:p>
            <a:r>
              <a:rPr lang="en-GB" dirty="0"/>
              <a:t>Example of URN</a:t>
            </a:r>
          </a:p>
        </p:txBody>
      </p:sp>
      <p:graphicFrame>
        <p:nvGraphicFramePr>
          <p:cNvPr id="6" name="Table 5"/>
          <p:cNvGraphicFramePr>
            <a:graphicFrameLocks noGrp="1"/>
          </p:cNvGraphicFramePr>
          <p:nvPr>
            <p:extLst>
              <p:ext uri="{D42A27DB-BD31-4B8C-83A1-F6EECF244321}">
                <p14:modId xmlns:p14="http://schemas.microsoft.com/office/powerpoint/2010/main" val="3882063798"/>
              </p:ext>
            </p:extLst>
          </p:nvPr>
        </p:nvGraphicFramePr>
        <p:xfrm>
          <a:off x="304949" y="3022590"/>
          <a:ext cx="8496944" cy="733014"/>
        </p:xfrm>
        <a:graphic>
          <a:graphicData uri="http://schemas.openxmlformats.org/drawingml/2006/table">
            <a:tbl>
              <a:tblPr/>
              <a:tblGrid>
                <a:gridCol w="2443761">
                  <a:extLst>
                    <a:ext uri="{9D8B030D-6E8A-4147-A177-3AD203B41FA5}">
                      <a16:colId xmlns:a16="http://schemas.microsoft.com/office/drawing/2014/main" xmlns="" val="20000"/>
                    </a:ext>
                  </a:extLst>
                </a:gridCol>
                <a:gridCol w="6053183">
                  <a:extLst>
                    <a:ext uri="{9D8B030D-6E8A-4147-A177-3AD203B41FA5}">
                      <a16:colId xmlns:a16="http://schemas.microsoft.com/office/drawing/2014/main" xmlns="" val="20001"/>
                    </a:ext>
                  </a:extLst>
                </a:gridCol>
              </a:tblGrid>
              <a:tr h="244338">
                <a:tc>
                  <a:txBody>
                    <a:bodyPr/>
                    <a:lstStyle/>
                    <a:p>
                      <a:r>
                        <a:rPr lang="en-US" sz="1200" dirty="0">
                          <a:effectLst/>
                        </a:rPr>
                        <a:t>urn:ietf:rfc:2648</a:t>
                      </a:r>
                    </a:p>
                  </a:txBody>
                  <a:tcPr marL="61084" marR="61084" marT="30542" marB="305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200" dirty="0">
                          <a:effectLst/>
                        </a:rPr>
                        <a:t>The </a:t>
                      </a:r>
                      <a:r>
                        <a:rPr lang="en-US" sz="1200" u="none" strike="noStrike" dirty="0">
                          <a:solidFill>
                            <a:srgbClr val="0B0080"/>
                          </a:solidFill>
                          <a:effectLst/>
                          <a:hlinkClick r:id="rId8" tooltip="IETF"/>
                        </a:rPr>
                        <a:t>IETF</a:t>
                      </a:r>
                      <a:r>
                        <a:rPr lang="en-US" sz="1200" dirty="0">
                          <a:effectLst/>
                        </a:rPr>
                        <a:t>'s RFC 2648.</a:t>
                      </a:r>
                    </a:p>
                  </a:txBody>
                  <a:tcPr marL="61084" marR="61084" marT="30542" marB="305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10004"/>
                  </a:ext>
                </a:extLst>
              </a:tr>
              <a:tr h="244338">
                <a:tc>
                  <a:txBody>
                    <a:bodyPr/>
                    <a:lstStyle/>
                    <a:p>
                      <a:r>
                        <a:rPr lang="en-US" sz="1200">
                          <a:effectLst/>
                        </a:rPr>
                        <a:t>urn:mpeg:mpeg7:schema:2001</a:t>
                      </a:r>
                    </a:p>
                  </a:txBody>
                  <a:tcPr marL="61084" marR="61084" marT="30542" marB="305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200" dirty="0">
                          <a:effectLst/>
                        </a:rPr>
                        <a:t>The default namespace rules for </a:t>
                      </a:r>
                      <a:r>
                        <a:rPr lang="en-US" sz="1200" u="none" strike="noStrike" dirty="0">
                          <a:solidFill>
                            <a:srgbClr val="0B0080"/>
                          </a:solidFill>
                          <a:effectLst/>
                          <a:hlinkClick r:id="rId9" tooltip="MPEG-7"/>
                        </a:rPr>
                        <a:t>MPEG-7</a:t>
                      </a:r>
                      <a:r>
                        <a:rPr lang="en-US" sz="1200" dirty="0">
                          <a:effectLst/>
                        </a:rPr>
                        <a:t> video metadata.</a:t>
                      </a:r>
                    </a:p>
                  </a:txBody>
                  <a:tcPr marL="61084" marR="61084" marT="30542" marB="305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10005"/>
                  </a:ext>
                </a:extLst>
              </a:tr>
              <a:tr h="244338">
                <a:tc>
                  <a:txBody>
                    <a:bodyPr/>
                    <a:lstStyle/>
                    <a:p>
                      <a:r>
                        <a:rPr lang="en-US" sz="1200">
                          <a:effectLst/>
                        </a:rPr>
                        <a:t>urn:oid:2.16.840</a:t>
                      </a:r>
                    </a:p>
                  </a:txBody>
                  <a:tcPr marL="61084" marR="61084" marT="30542" marB="305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200" dirty="0">
                          <a:effectLst/>
                        </a:rPr>
                        <a:t>The </a:t>
                      </a:r>
                      <a:r>
                        <a:rPr lang="en-US" sz="1200" u="none" strike="noStrike" dirty="0">
                          <a:solidFill>
                            <a:srgbClr val="0B0080"/>
                          </a:solidFill>
                          <a:effectLst/>
                          <a:hlinkClick r:id="rId10" tooltip="Object identifier"/>
                        </a:rPr>
                        <a:t>OID</a:t>
                      </a:r>
                      <a:r>
                        <a:rPr lang="en-US" sz="1200" dirty="0">
                          <a:effectLst/>
                        </a:rPr>
                        <a:t> for the </a:t>
                      </a:r>
                      <a:r>
                        <a:rPr lang="en-US" sz="1200" u="none" strike="noStrike" dirty="0">
                          <a:solidFill>
                            <a:srgbClr val="0B0080"/>
                          </a:solidFill>
                          <a:effectLst/>
                          <a:hlinkClick r:id="rId11" tooltip="United States"/>
                        </a:rPr>
                        <a:t>United States</a:t>
                      </a:r>
                      <a:r>
                        <a:rPr lang="en-US" sz="1200" dirty="0">
                          <a:effectLst/>
                        </a:rPr>
                        <a:t>.</a:t>
                      </a:r>
                    </a:p>
                  </a:txBody>
                  <a:tcPr marL="61084" marR="61084" marT="30542" marB="305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1000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064110992"/>
              </p:ext>
            </p:extLst>
          </p:nvPr>
        </p:nvGraphicFramePr>
        <p:xfrm>
          <a:off x="304949" y="4179880"/>
          <a:ext cx="8496944" cy="1648534"/>
        </p:xfrm>
        <a:graphic>
          <a:graphicData uri="http://schemas.openxmlformats.org/drawingml/2006/table">
            <a:tbl>
              <a:tblPr/>
              <a:tblGrid>
                <a:gridCol w="2443761">
                  <a:extLst>
                    <a:ext uri="{9D8B030D-6E8A-4147-A177-3AD203B41FA5}">
                      <a16:colId xmlns:a16="http://schemas.microsoft.com/office/drawing/2014/main" xmlns="" val="20000"/>
                    </a:ext>
                  </a:extLst>
                </a:gridCol>
                <a:gridCol w="6053183">
                  <a:extLst>
                    <a:ext uri="{9D8B030D-6E8A-4147-A177-3AD203B41FA5}">
                      <a16:colId xmlns:a16="http://schemas.microsoft.com/office/drawing/2014/main" xmlns="" val="20001"/>
                    </a:ext>
                  </a:extLst>
                </a:gridCol>
              </a:tblGrid>
              <a:tr h="610845">
                <a:tc>
                  <a:txBody>
                    <a:bodyPr/>
                    <a:lstStyle/>
                    <a:p>
                      <a:r>
                        <a:rPr lang="en-US" sz="1200" dirty="0">
                          <a:effectLst/>
                        </a:rPr>
                        <a:t>urn:nbn:de:bvb:19-146642</a:t>
                      </a:r>
                    </a:p>
                  </a:txBody>
                  <a:tcPr marL="61084" marR="61084" marT="30542" marB="305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200" dirty="0">
                          <a:effectLst/>
                        </a:rPr>
                        <a:t>A </a:t>
                      </a:r>
                      <a:r>
                        <a:rPr lang="en-US" sz="1200" u="none" strike="noStrike" dirty="0">
                          <a:solidFill>
                            <a:srgbClr val="0B0080"/>
                          </a:solidFill>
                          <a:effectLst/>
                          <a:hlinkClick r:id="rId12" tooltip="National Bibliography Number"/>
                        </a:rPr>
                        <a:t>National Bibliography Number</a:t>
                      </a:r>
                      <a:r>
                        <a:rPr lang="en-US" sz="1200" dirty="0">
                          <a:effectLst/>
                        </a:rPr>
                        <a:t> for a document, indicating country (</a:t>
                      </a:r>
                      <a:r>
                        <a:rPr lang="en-US" sz="1200" u="none" strike="noStrike" dirty="0">
                          <a:solidFill>
                            <a:srgbClr val="0B0080"/>
                          </a:solidFill>
                          <a:effectLst/>
                          <a:hlinkClick r:id="rId13" tooltip="ISO 3166-2:DE"/>
                        </a:rPr>
                        <a:t>de</a:t>
                      </a:r>
                      <a:r>
                        <a:rPr lang="en-US" sz="1200" dirty="0">
                          <a:effectLst/>
                        </a:rPr>
                        <a:t>), regional network (</a:t>
                      </a:r>
                      <a:r>
                        <a:rPr lang="en-US" sz="1200" dirty="0" err="1">
                          <a:effectLst/>
                        </a:rPr>
                        <a:t>bvb</a:t>
                      </a:r>
                      <a:r>
                        <a:rPr lang="en-US" sz="1200" dirty="0">
                          <a:effectLst/>
                        </a:rPr>
                        <a:t> = </a:t>
                      </a:r>
                      <a:r>
                        <a:rPr lang="en-US" sz="1200" i="1" u="none" strike="noStrike" dirty="0" err="1">
                          <a:solidFill>
                            <a:srgbClr val="0B0080"/>
                          </a:solidFill>
                          <a:effectLst/>
                          <a:hlinkClick r:id="rId14" tooltip="Bibliotheksverbund Bayern"/>
                        </a:rPr>
                        <a:t>Bibliotheksverbund</a:t>
                      </a:r>
                      <a:r>
                        <a:rPr lang="en-US" sz="1200" i="1" u="none" strike="noStrike" dirty="0">
                          <a:solidFill>
                            <a:srgbClr val="0B0080"/>
                          </a:solidFill>
                          <a:effectLst/>
                          <a:hlinkClick r:id="rId14" tooltip="Bibliotheksverbund Bayern"/>
                        </a:rPr>
                        <a:t> Bayern</a:t>
                      </a:r>
                      <a:r>
                        <a:rPr lang="en-US" sz="1200" dirty="0">
                          <a:effectLst/>
                        </a:rPr>
                        <a:t>), library number (19) and document number.</a:t>
                      </a:r>
                    </a:p>
                  </a:txBody>
                  <a:tcPr marL="61084" marR="61084" marT="30542" marB="305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10008"/>
                  </a:ext>
                </a:extLst>
              </a:tr>
              <a:tr h="244338">
                <a:tc>
                  <a:txBody>
                    <a:bodyPr/>
                    <a:lstStyle/>
                    <a:p>
                      <a:r>
                        <a:rPr lang="en-US" sz="1200" dirty="0">
                          <a:effectLst/>
                        </a:rPr>
                        <a:t>urn:lex:eu:council:directive:2010-03-09;2010-19-UE</a:t>
                      </a:r>
                    </a:p>
                  </a:txBody>
                  <a:tcPr marL="61084" marR="61084" marT="30542" marB="305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200" dirty="0">
                          <a:effectLst/>
                        </a:rPr>
                        <a:t>A </a:t>
                      </a:r>
                      <a:r>
                        <a:rPr lang="en-US" sz="1200" u="none" strike="noStrike" dirty="0">
                          <a:solidFill>
                            <a:srgbClr val="0B0080"/>
                          </a:solidFill>
                          <a:effectLst/>
                          <a:hlinkClick r:id="rId15" tooltip="Directive (European Union)"/>
                        </a:rPr>
                        <a:t>directive of the European Union</a:t>
                      </a:r>
                      <a:r>
                        <a:rPr lang="en-US" sz="1200" dirty="0">
                          <a:effectLst/>
                        </a:rPr>
                        <a:t>, using the proposed </a:t>
                      </a:r>
                      <a:r>
                        <a:rPr lang="en-US" sz="1200" u="none" strike="noStrike" dirty="0">
                          <a:solidFill>
                            <a:srgbClr val="0B0080"/>
                          </a:solidFill>
                          <a:effectLst/>
                          <a:hlinkClick r:id="rId16" tooltip="Lex (URN)"/>
                        </a:rPr>
                        <a:t>Lex URN namespace</a:t>
                      </a:r>
                      <a:r>
                        <a:rPr lang="en-US" sz="1200" dirty="0">
                          <a:effectLst/>
                        </a:rPr>
                        <a:t>.</a:t>
                      </a:r>
                    </a:p>
                  </a:txBody>
                  <a:tcPr marL="61084" marR="61084" marT="30542" marB="305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10009"/>
                  </a:ext>
                </a:extLst>
              </a:tr>
              <a:tr h="610845">
                <a:tc>
                  <a:txBody>
                    <a:bodyPr/>
                    <a:lstStyle/>
                    <a:p>
                      <a:r>
                        <a:rPr lang="en-US" sz="1200" dirty="0">
                          <a:effectLst/>
                        </a:rPr>
                        <a:t>urn:lsid:zoobank.org:pub:CDC8D258-8F57-41DC-B560-247E17D3DC8C</a:t>
                      </a:r>
                    </a:p>
                  </a:txBody>
                  <a:tcPr marL="61084" marR="61084" marT="30542" marB="305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200" dirty="0">
                          <a:effectLst/>
                        </a:rPr>
                        <a:t>A </a:t>
                      </a:r>
                      <a:r>
                        <a:rPr lang="en-US" sz="1200" u="none" strike="noStrike" dirty="0">
                          <a:solidFill>
                            <a:srgbClr val="0B0080"/>
                          </a:solidFill>
                          <a:effectLst/>
                          <a:hlinkClick r:id="rId17" tooltip="LSID"/>
                        </a:rPr>
                        <a:t>directive of the Life Science Identifiers</a:t>
                      </a:r>
                      <a:r>
                        <a:rPr lang="en-US" sz="1200" dirty="0">
                          <a:effectLst/>
                        </a:rPr>
                        <a:t> may be resolved to </a:t>
                      </a:r>
                      <a:r>
                        <a:rPr lang="en-US" sz="1200" u="none" strike="noStrike" dirty="0">
                          <a:solidFill>
                            <a:srgbClr val="663366"/>
                          </a:solidFill>
                          <a:effectLst/>
                          <a:hlinkClick r:id="rId18"/>
                        </a:rPr>
                        <a:t>http://zoobank.org/urn:lsid:zoobank.org:pub:CDC8D258-8F57-41DC-B560-247E17D3DC8C</a:t>
                      </a:r>
                      <a:r>
                        <a:rPr lang="en-US" sz="1200" dirty="0">
                          <a:effectLst/>
                        </a:rPr>
                        <a:t> .</a:t>
                      </a:r>
                    </a:p>
                  </a:txBody>
                  <a:tcPr marL="61084" marR="61084" marT="30542" marB="305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1001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401622104"/>
              </p:ext>
            </p:extLst>
          </p:nvPr>
        </p:nvGraphicFramePr>
        <p:xfrm>
          <a:off x="304949" y="3753036"/>
          <a:ext cx="8496944" cy="426844"/>
        </p:xfrm>
        <a:graphic>
          <a:graphicData uri="http://schemas.openxmlformats.org/drawingml/2006/table">
            <a:tbl>
              <a:tblPr/>
              <a:tblGrid>
                <a:gridCol w="2443761">
                  <a:extLst>
                    <a:ext uri="{9D8B030D-6E8A-4147-A177-3AD203B41FA5}">
                      <a16:colId xmlns:a16="http://schemas.microsoft.com/office/drawing/2014/main" xmlns="" val="20000"/>
                    </a:ext>
                  </a:extLst>
                </a:gridCol>
                <a:gridCol w="6053183">
                  <a:extLst>
                    <a:ext uri="{9D8B030D-6E8A-4147-A177-3AD203B41FA5}">
                      <a16:colId xmlns:a16="http://schemas.microsoft.com/office/drawing/2014/main" xmlns="" val="20001"/>
                    </a:ext>
                  </a:extLst>
                </a:gridCol>
              </a:tblGrid>
              <a:tr h="244338">
                <a:tc>
                  <a:txBody>
                    <a:bodyPr/>
                    <a:lstStyle/>
                    <a:p>
                      <a:r>
                        <a:rPr lang="en-US" sz="1200" dirty="0">
                          <a:effectLst/>
                        </a:rPr>
                        <a:t>urn:uuid:6e8bc430-9c3a-11d9-9669-0800200c9a66</a:t>
                      </a:r>
                    </a:p>
                  </a:txBody>
                  <a:tcPr marL="61084" marR="61084" marT="30542" marB="305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200" dirty="0">
                          <a:effectLst/>
                        </a:rPr>
                        <a:t>A version 1 </a:t>
                      </a:r>
                      <a:r>
                        <a:rPr lang="en-US" sz="1200" u="none" strike="noStrike" dirty="0">
                          <a:solidFill>
                            <a:srgbClr val="0B0080"/>
                          </a:solidFill>
                          <a:effectLst/>
                          <a:hlinkClick r:id="rId19" tooltip="Universally Unique Identifier"/>
                        </a:rPr>
                        <a:t>UUID</a:t>
                      </a:r>
                      <a:r>
                        <a:rPr lang="en-US" sz="1200" dirty="0">
                          <a:effectLst/>
                        </a:rPr>
                        <a:t>.</a:t>
                      </a:r>
                    </a:p>
                  </a:txBody>
                  <a:tcPr marL="61084" marR="61084" marT="30542" marB="305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10007"/>
                  </a:ext>
                </a:extLst>
              </a:tr>
            </a:tbl>
          </a:graphicData>
        </a:graphic>
      </p:graphicFrame>
      <p:sp>
        <p:nvSpPr>
          <p:cNvPr id="2" name="TextBox 1"/>
          <p:cNvSpPr txBox="1"/>
          <p:nvPr/>
        </p:nvSpPr>
        <p:spPr>
          <a:xfrm>
            <a:off x="7668344" y="5843472"/>
            <a:ext cx="1217000" cy="261610"/>
          </a:xfrm>
          <a:prstGeom prst="rect">
            <a:avLst/>
          </a:prstGeom>
          <a:noFill/>
        </p:spPr>
        <p:txBody>
          <a:bodyPr wrap="none" rtlCol="0">
            <a:spAutoFit/>
          </a:bodyPr>
          <a:lstStyle/>
          <a:p>
            <a:r>
              <a:rPr lang="en-US" sz="1100" dirty="0" smtClean="0"/>
              <a:t>Source: Wikipedia</a:t>
            </a:r>
            <a:endParaRPr lang="en-US" sz="1100" dirty="0"/>
          </a:p>
        </p:txBody>
      </p:sp>
    </p:spTree>
    <p:extLst>
      <p:ext uri="{BB962C8B-B14F-4D97-AF65-F5344CB8AC3E}">
        <p14:creationId xmlns:p14="http://schemas.microsoft.com/office/powerpoint/2010/main" val="371439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2735AD7-66A0-4513-9376-89EB86669215}" type="datetime1">
              <a:rPr lang="en-GB" noProof="0" smtClean="0"/>
              <a:t>25/01/2018</a:t>
            </a:fld>
            <a:endParaRPr lang="en-GB" noProof="0" dirty="0"/>
          </a:p>
        </p:txBody>
      </p:sp>
      <p:sp>
        <p:nvSpPr>
          <p:cNvPr id="5" name="Slide Number Placeholder 4"/>
          <p:cNvSpPr>
            <a:spLocks noGrp="1"/>
          </p:cNvSpPr>
          <p:nvPr>
            <p:ph type="sldNum" sz="quarter" idx="11"/>
          </p:nvPr>
        </p:nvSpPr>
        <p:spPr/>
        <p:txBody>
          <a:bodyPr/>
          <a:lstStyle/>
          <a:p>
            <a:fld id="{10C140CD-8AED-46FF-A9A2-77308F3F39AE}" type="slidenum">
              <a:rPr lang="en-GB" noProof="0" smtClean="0"/>
              <a:t>7</a:t>
            </a:fld>
            <a:endParaRPr lang="en-GB" noProof="0" dirty="0"/>
          </a:p>
        </p:txBody>
      </p:sp>
      <p:sp>
        <p:nvSpPr>
          <p:cNvPr id="6" name="Title 1"/>
          <p:cNvSpPr>
            <a:spLocks noGrp="1"/>
          </p:cNvSpPr>
          <p:nvPr>
            <p:ph type="title"/>
          </p:nvPr>
        </p:nvSpPr>
        <p:spPr>
          <a:xfrm>
            <a:off x="684213" y="260649"/>
            <a:ext cx="7775575" cy="936326"/>
          </a:xfrm>
        </p:spPr>
        <p:txBody>
          <a:bodyPr/>
          <a:lstStyle/>
          <a:p>
            <a:r>
              <a:rPr lang="en-GB" dirty="0"/>
              <a:t>Maritime Resource</a:t>
            </a:r>
          </a:p>
        </p:txBody>
      </p:sp>
      <p:sp>
        <p:nvSpPr>
          <p:cNvPr id="8" name="TextBox 7"/>
          <p:cNvSpPr txBox="1"/>
          <p:nvPr/>
        </p:nvSpPr>
        <p:spPr>
          <a:xfrm>
            <a:off x="539552" y="1880828"/>
            <a:ext cx="2710999" cy="1569660"/>
          </a:xfrm>
          <a:prstGeom prst="rect">
            <a:avLst/>
          </a:prstGeom>
          <a:noFill/>
        </p:spPr>
        <p:txBody>
          <a:bodyPr wrap="none" rtlCol="0">
            <a:spAutoFit/>
          </a:bodyPr>
          <a:lstStyle/>
          <a:p>
            <a:r>
              <a:rPr lang="en-US" sz="4800" b="1" dirty="0"/>
              <a:t>Maritime </a:t>
            </a:r>
          </a:p>
          <a:p>
            <a:r>
              <a:rPr lang="en-US" sz="4800" b="1" dirty="0"/>
              <a:t>Resource</a:t>
            </a:r>
          </a:p>
        </p:txBody>
      </p:sp>
      <p:sp>
        <p:nvSpPr>
          <p:cNvPr id="9" name="TextBox 8"/>
          <p:cNvSpPr txBox="1"/>
          <p:nvPr/>
        </p:nvSpPr>
        <p:spPr>
          <a:xfrm>
            <a:off x="3779912" y="2024844"/>
            <a:ext cx="4860540" cy="2492990"/>
          </a:xfrm>
          <a:prstGeom prst="rect">
            <a:avLst/>
          </a:prstGeom>
          <a:noFill/>
        </p:spPr>
        <p:txBody>
          <a:bodyPr wrap="square" rtlCol="0">
            <a:spAutoFit/>
          </a:bodyPr>
          <a:lstStyle/>
          <a:p>
            <a:r>
              <a:rPr lang="en-US" sz="2400" dirty="0" smtClean="0"/>
              <a:t>should have </a:t>
            </a:r>
            <a:r>
              <a:rPr lang="en-US" sz="2400" dirty="0"/>
              <a:t>an unique identifier</a:t>
            </a:r>
          </a:p>
          <a:p>
            <a:r>
              <a:rPr lang="en-US" dirty="0"/>
              <a:t>so that people and systems could distinguish it from any other resources </a:t>
            </a:r>
          </a:p>
          <a:p>
            <a:endParaRPr lang="en-US" dirty="0"/>
          </a:p>
          <a:p>
            <a:r>
              <a:rPr lang="en-US" sz="2400" dirty="0" smtClean="0"/>
              <a:t>should be addressable</a:t>
            </a:r>
            <a:endParaRPr lang="en-US" sz="2400" dirty="0"/>
          </a:p>
          <a:p>
            <a:r>
              <a:rPr lang="en-US" dirty="0"/>
              <a:t>should have a </a:t>
            </a:r>
            <a:r>
              <a:rPr lang="en-US" dirty="0" smtClean="0"/>
              <a:t>rough location </a:t>
            </a:r>
            <a:r>
              <a:rPr lang="en-US" dirty="0"/>
              <a:t>to be capable of being manipulated using </a:t>
            </a:r>
            <a:r>
              <a:rPr lang="en-US" dirty="0" smtClean="0"/>
              <a:t>a syntax</a:t>
            </a:r>
            <a:endParaRPr lang="en-US" dirty="0"/>
          </a:p>
          <a:p>
            <a:r>
              <a:rPr lang="en-US" dirty="0"/>
              <a:t> </a:t>
            </a:r>
          </a:p>
        </p:txBody>
      </p:sp>
    </p:spTree>
    <p:extLst>
      <p:ext uri="{BB962C8B-B14F-4D97-AF65-F5344CB8AC3E}">
        <p14:creationId xmlns:p14="http://schemas.microsoft.com/office/powerpoint/2010/main" val="2419286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Requirements for MRN</a:t>
            </a:r>
          </a:p>
        </p:txBody>
      </p:sp>
      <p:sp>
        <p:nvSpPr>
          <p:cNvPr id="4" name="Date Placeholder 3"/>
          <p:cNvSpPr>
            <a:spLocks noGrp="1"/>
          </p:cNvSpPr>
          <p:nvPr>
            <p:ph type="dt" sz="half" idx="10"/>
          </p:nvPr>
        </p:nvSpPr>
        <p:spPr/>
        <p:txBody>
          <a:bodyPr/>
          <a:lstStyle/>
          <a:p>
            <a:fld id="{734E3FBD-56AF-457C-8996-4DE0B77395FD}" type="datetime1">
              <a:rPr lang="en-GB" smtClean="0"/>
              <a:t>25/01/2018</a:t>
            </a:fld>
            <a:endParaRPr lang="en-US" dirty="0"/>
          </a:p>
        </p:txBody>
      </p:sp>
      <p:sp>
        <p:nvSpPr>
          <p:cNvPr id="6" name="Slide Number Placeholder 5"/>
          <p:cNvSpPr>
            <a:spLocks noGrp="1"/>
          </p:cNvSpPr>
          <p:nvPr>
            <p:ph type="sldNum" sz="quarter" idx="4294967295"/>
          </p:nvPr>
        </p:nvSpPr>
        <p:spPr>
          <a:xfrm>
            <a:off x="2843808" y="6381750"/>
            <a:ext cx="5615980" cy="476251"/>
          </a:xfrm>
        </p:spPr>
        <p:txBody>
          <a:bodyPr/>
          <a:lstStyle/>
          <a:p>
            <a:fld id="{38A18EDB-7950-48C8-8830-B44F92E019B5}" type="slidenum">
              <a:rPr lang="en-US" smtClean="0"/>
              <a:pPr/>
              <a:t>8</a:t>
            </a:fld>
            <a:endParaRPr lang="en-US" dirty="0"/>
          </a:p>
        </p:txBody>
      </p:sp>
      <p:sp>
        <p:nvSpPr>
          <p:cNvPr id="15" name="Content Placeholder 2"/>
          <p:cNvSpPr>
            <a:spLocks noGrp="1"/>
          </p:cNvSpPr>
          <p:nvPr>
            <p:ph idx="1"/>
          </p:nvPr>
        </p:nvSpPr>
        <p:spPr>
          <a:xfrm>
            <a:off x="684213" y="1304924"/>
            <a:ext cx="7775575" cy="4932363"/>
          </a:xfrm>
        </p:spPr>
        <p:txBody>
          <a:bodyPr>
            <a:normAutofit/>
          </a:bodyPr>
          <a:lstStyle/>
          <a:p>
            <a:pPr lvl="0">
              <a:lnSpc>
                <a:spcPct val="120000"/>
              </a:lnSpc>
            </a:pPr>
            <a:r>
              <a:rPr lang="en-GB" sz="2000" b="1" dirty="0">
                <a:solidFill>
                  <a:schemeClr val="tx1"/>
                </a:solidFill>
              </a:rPr>
              <a:t>Unique</a:t>
            </a:r>
            <a:r>
              <a:rPr lang="en-GB" sz="2000" dirty="0">
                <a:solidFill>
                  <a:schemeClr val="tx1"/>
                </a:solidFill>
              </a:rPr>
              <a:t>. Every id that is created must differ from any other id that is created.</a:t>
            </a:r>
            <a:endParaRPr lang="en-US" sz="2000" dirty="0">
              <a:solidFill>
                <a:schemeClr val="tx1"/>
              </a:solidFill>
            </a:endParaRPr>
          </a:p>
          <a:p>
            <a:pPr lvl="0">
              <a:lnSpc>
                <a:spcPct val="120000"/>
              </a:lnSpc>
            </a:pPr>
            <a:r>
              <a:rPr lang="en-GB" sz="2000" b="1" dirty="0">
                <a:solidFill>
                  <a:schemeClr val="tx1"/>
                </a:solidFill>
              </a:rPr>
              <a:t>Decentralized</a:t>
            </a:r>
            <a:r>
              <a:rPr lang="en-GB" sz="2000" dirty="0">
                <a:solidFill>
                  <a:schemeClr val="tx1"/>
                </a:solidFill>
              </a:rPr>
              <a:t>. It must be possible to create IDs without relying on a single global source that must be used every time an ID is created. </a:t>
            </a:r>
            <a:endParaRPr lang="en-GB" sz="2000" dirty="0" smtClean="0">
              <a:solidFill>
                <a:schemeClr val="tx1"/>
              </a:solidFill>
            </a:endParaRPr>
          </a:p>
          <a:p>
            <a:pPr lvl="0">
              <a:lnSpc>
                <a:spcPct val="120000"/>
              </a:lnSpc>
            </a:pPr>
            <a:r>
              <a:rPr lang="en-GB" sz="2000" b="1" dirty="0" smtClean="0">
                <a:solidFill>
                  <a:schemeClr val="tx1"/>
                </a:solidFill>
              </a:rPr>
              <a:t>Forward </a:t>
            </a:r>
            <a:r>
              <a:rPr lang="en-GB" sz="2000" b="1" dirty="0">
                <a:solidFill>
                  <a:schemeClr val="tx1"/>
                </a:solidFill>
              </a:rPr>
              <a:t>compatible</a:t>
            </a:r>
            <a:r>
              <a:rPr lang="en-GB" sz="2000" dirty="0">
                <a:solidFill>
                  <a:schemeClr val="tx1"/>
                </a:solidFill>
              </a:rPr>
              <a:t>. It must be possible to add new naming schemes for new maritime domains in the future. </a:t>
            </a:r>
            <a:r>
              <a:rPr lang="en-US" sz="2000" dirty="0" smtClean="0">
                <a:solidFill>
                  <a:schemeClr val="tx1"/>
                </a:solidFill>
              </a:rPr>
              <a:t>Technologies will only come and go with an ever-increasing rate in the coming years.</a:t>
            </a:r>
            <a:endParaRPr lang="en-US" sz="2000" dirty="0">
              <a:solidFill>
                <a:schemeClr val="tx1"/>
              </a:solidFill>
            </a:endParaRPr>
          </a:p>
          <a:p>
            <a:pPr lvl="0">
              <a:lnSpc>
                <a:spcPct val="120000"/>
              </a:lnSpc>
            </a:pPr>
            <a:r>
              <a:rPr lang="en-GB" sz="2000" b="1" dirty="0">
                <a:solidFill>
                  <a:schemeClr val="tx1"/>
                </a:solidFill>
              </a:rPr>
              <a:t>Flexible</a:t>
            </a:r>
            <a:r>
              <a:rPr lang="en-GB" sz="2000" dirty="0">
                <a:solidFill>
                  <a:schemeClr val="tx1"/>
                </a:solidFill>
              </a:rPr>
              <a:t>. The naming scheme must be very flexible and allow for identifying any type of resource such as documents, cargo, routes, equipment, ships and mariners, giving no preference to any specific type of IDs.</a:t>
            </a:r>
            <a:endParaRPr lang="en-US" sz="2000" dirty="0">
              <a:solidFill>
                <a:schemeClr val="tx1"/>
              </a:solidFill>
            </a:endParaRPr>
          </a:p>
        </p:txBody>
      </p:sp>
    </p:spTree>
    <p:extLst>
      <p:ext uri="{BB962C8B-B14F-4D97-AF65-F5344CB8AC3E}">
        <p14:creationId xmlns:p14="http://schemas.microsoft.com/office/powerpoint/2010/main" val="1826259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MRN syntax</a:t>
            </a:r>
          </a:p>
        </p:txBody>
      </p:sp>
      <p:sp>
        <p:nvSpPr>
          <p:cNvPr id="4" name="Date Placeholder 3"/>
          <p:cNvSpPr>
            <a:spLocks noGrp="1"/>
          </p:cNvSpPr>
          <p:nvPr>
            <p:ph type="dt" sz="half" idx="10"/>
          </p:nvPr>
        </p:nvSpPr>
        <p:spPr/>
        <p:txBody>
          <a:bodyPr/>
          <a:lstStyle/>
          <a:p>
            <a:fld id="{734E3FBD-56AF-457C-8996-4DE0B77395FD}" type="datetime1">
              <a:rPr lang="en-GB" smtClean="0"/>
              <a:t>25/01/2018</a:t>
            </a:fld>
            <a:endParaRPr lang="en-US" dirty="0"/>
          </a:p>
        </p:txBody>
      </p:sp>
      <p:sp>
        <p:nvSpPr>
          <p:cNvPr id="6" name="Slide Number Placeholder 5"/>
          <p:cNvSpPr>
            <a:spLocks noGrp="1"/>
          </p:cNvSpPr>
          <p:nvPr>
            <p:ph type="sldNum" sz="quarter" idx="4294967295"/>
          </p:nvPr>
        </p:nvSpPr>
        <p:spPr>
          <a:xfrm>
            <a:off x="2843808" y="6381750"/>
            <a:ext cx="5615980" cy="476251"/>
          </a:xfrm>
        </p:spPr>
        <p:txBody>
          <a:bodyPr/>
          <a:lstStyle/>
          <a:p>
            <a:fld id="{38A18EDB-7950-48C8-8830-B44F92E019B5}" type="slidenum">
              <a:rPr lang="en-US" smtClean="0"/>
              <a:pPr/>
              <a:t>9</a:t>
            </a:fld>
            <a:endParaRPr lang="en-US" dirty="0"/>
          </a:p>
        </p:txBody>
      </p:sp>
      <p:sp>
        <p:nvSpPr>
          <p:cNvPr id="15" name="Content Placeholder 2"/>
          <p:cNvSpPr>
            <a:spLocks noGrp="1"/>
          </p:cNvSpPr>
          <p:nvPr>
            <p:ph idx="1"/>
          </p:nvPr>
        </p:nvSpPr>
        <p:spPr>
          <a:xfrm>
            <a:off x="684213" y="2240868"/>
            <a:ext cx="8028247" cy="4932363"/>
          </a:xfrm>
        </p:spPr>
        <p:txBody>
          <a:bodyPr>
            <a:normAutofit fontScale="25000" lnSpcReduction="20000"/>
          </a:bodyPr>
          <a:lstStyle/>
          <a:p>
            <a:pPr>
              <a:lnSpc>
                <a:spcPct val="120000"/>
              </a:lnSpc>
              <a:spcAft>
                <a:spcPts val="0"/>
              </a:spcAft>
              <a:buNone/>
            </a:pPr>
            <a:r>
              <a:rPr lang="en-US" altLang="en-US" sz="8000" dirty="0">
                <a:solidFill>
                  <a:schemeClr val="tx1"/>
                </a:solidFill>
              </a:rPr>
              <a:t>The basic syntax for a MRN is defined using the Augmented Backus-Naur Form (ABNF) as specified in [RFC5234]: </a:t>
            </a:r>
            <a:br>
              <a:rPr lang="en-US" altLang="en-US" sz="8000" dirty="0">
                <a:solidFill>
                  <a:schemeClr val="tx1"/>
                </a:solidFill>
              </a:rPr>
            </a:br>
            <a:r>
              <a:rPr lang="en-US" altLang="en-US" sz="8000" b="1" dirty="0">
                <a:solidFill>
                  <a:schemeClr val="tx1"/>
                </a:solidFill>
              </a:rPr>
              <a:t>&lt;MRN&gt; </a:t>
            </a:r>
            <a:r>
              <a:rPr lang="en-US" altLang="en-US" sz="8000" dirty="0">
                <a:solidFill>
                  <a:schemeClr val="tx1"/>
                </a:solidFill>
              </a:rPr>
              <a:t>::= "urn" ":" "</a:t>
            </a:r>
            <a:r>
              <a:rPr lang="en-US" altLang="en-US" sz="8000" dirty="0" err="1">
                <a:solidFill>
                  <a:schemeClr val="tx1"/>
                </a:solidFill>
              </a:rPr>
              <a:t>mrn</a:t>
            </a:r>
            <a:r>
              <a:rPr lang="en-US" altLang="en-US" sz="8000" dirty="0">
                <a:solidFill>
                  <a:schemeClr val="tx1"/>
                </a:solidFill>
              </a:rPr>
              <a:t>" ":" &lt;OID&gt; ":" &lt;OSS&gt; </a:t>
            </a:r>
            <a:br>
              <a:rPr lang="en-US" altLang="en-US" sz="8000" dirty="0">
                <a:solidFill>
                  <a:schemeClr val="tx1"/>
                </a:solidFill>
              </a:rPr>
            </a:br>
            <a:r>
              <a:rPr lang="en-US" altLang="en-US" sz="8000" dirty="0">
                <a:solidFill>
                  <a:schemeClr val="tx1"/>
                </a:solidFill>
              </a:rPr>
              <a:t>[ </a:t>
            </a:r>
            <a:r>
              <a:rPr lang="en-US" altLang="en-US" sz="8000" dirty="0" err="1">
                <a:solidFill>
                  <a:schemeClr val="tx1"/>
                </a:solidFill>
              </a:rPr>
              <a:t>rq</a:t>
            </a:r>
            <a:r>
              <a:rPr lang="en-US" altLang="en-US" sz="8000" dirty="0">
                <a:solidFill>
                  <a:schemeClr val="tx1"/>
                </a:solidFill>
              </a:rPr>
              <a:t>-components ] [ "#" f-component ] </a:t>
            </a:r>
            <a:br>
              <a:rPr lang="en-US" altLang="en-US" sz="8000" dirty="0">
                <a:solidFill>
                  <a:schemeClr val="tx1"/>
                </a:solidFill>
              </a:rPr>
            </a:br>
            <a:r>
              <a:rPr lang="en-US" altLang="en-US" sz="8000" b="1" dirty="0">
                <a:solidFill>
                  <a:schemeClr val="tx1"/>
                </a:solidFill>
              </a:rPr>
              <a:t>&lt;OID&gt; </a:t>
            </a:r>
            <a:r>
              <a:rPr lang="en-US" altLang="en-US" sz="8000" dirty="0">
                <a:solidFill>
                  <a:schemeClr val="tx1"/>
                </a:solidFill>
              </a:rPr>
              <a:t>::= (</a:t>
            </a:r>
            <a:r>
              <a:rPr lang="en-US" altLang="en-US" sz="8000" dirty="0" err="1">
                <a:solidFill>
                  <a:schemeClr val="tx1"/>
                </a:solidFill>
              </a:rPr>
              <a:t>alphanum</a:t>
            </a:r>
            <a:r>
              <a:rPr lang="en-US" altLang="en-US" sz="8000" dirty="0">
                <a:solidFill>
                  <a:schemeClr val="tx1"/>
                </a:solidFill>
              </a:rPr>
              <a:t>) 0*20(</a:t>
            </a:r>
            <a:r>
              <a:rPr lang="en-US" altLang="en-US" sz="8000" dirty="0" err="1">
                <a:solidFill>
                  <a:schemeClr val="tx1"/>
                </a:solidFill>
              </a:rPr>
              <a:t>alphanum</a:t>
            </a:r>
            <a:r>
              <a:rPr lang="en-US" altLang="en-US" sz="8000" dirty="0">
                <a:solidFill>
                  <a:schemeClr val="tx1"/>
                </a:solidFill>
              </a:rPr>
              <a:t> / "-") (</a:t>
            </a:r>
            <a:r>
              <a:rPr lang="en-US" altLang="en-US" sz="8000" dirty="0" err="1">
                <a:solidFill>
                  <a:schemeClr val="tx1"/>
                </a:solidFill>
              </a:rPr>
              <a:t>alphanum</a:t>
            </a:r>
            <a:r>
              <a:rPr lang="en-US" altLang="en-US" sz="8000" dirty="0">
                <a:solidFill>
                  <a:schemeClr val="tx1"/>
                </a:solidFill>
              </a:rPr>
              <a:t>) ; Organization ID </a:t>
            </a:r>
            <a:br>
              <a:rPr lang="en-US" altLang="en-US" sz="8000" dirty="0">
                <a:solidFill>
                  <a:schemeClr val="tx1"/>
                </a:solidFill>
              </a:rPr>
            </a:br>
            <a:r>
              <a:rPr lang="en-US" altLang="en-US" sz="8000" b="1" dirty="0">
                <a:solidFill>
                  <a:schemeClr val="tx1"/>
                </a:solidFill>
              </a:rPr>
              <a:t>&lt;OSS&gt; </a:t>
            </a:r>
            <a:r>
              <a:rPr lang="en-US" altLang="en-US" sz="8000" dirty="0">
                <a:solidFill>
                  <a:schemeClr val="tx1"/>
                </a:solidFill>
              </a:rPr>
              <a:t>::= &lt;OSNID&gt; ":" &lt;OSNS&gt; ; Organization-specific string </a:t>
            </a:r>
            <a:br>
              <a:rPr lang="en-US" altLang="en-US" sz="8000" dirty="0">
                <a:solidFill>
                  <a:schemeClr val="tx1"/>
                </a:solidFill>
              </a:rPr>
            </a:br>
            <a:r>
              <a:rPr lang="en-US" altLang="en-US" sz="8000" b="1" dirty="0">
                <a:solidFill>
                  <a:schemeClr val="tx1"/>
                </a:solidFill>
              </a:rPr>
              <a:t>&lt;OSNID&gt; </a:t>
            </a:r>
            <a:r>
              <a:rPr lang="en-US" altLang="en-US" sz="8000" dirty="0">
                <a:solidFill>
                  <a:schemeClr val="tx1"/>
                </a:solidFill>
              </a:rPr>
              <a:t>::= (</a:t>
            </a:r>
            <a:r>
              <a:rPr lang="en-US" altLang="en-US" sz="8000" dirty="0" err="1">
                <a:solidFill>
                  <a:schemeClr val="tx1"/>
                </a:solidFill>
              </a:rPr>
              <a:t>alphanum</a:t>
            </a:r>
            <a:r>
              <a:rPr lang="en-US" altLang="en-US" sz="8000" dirty="0">
                <a:solidFill>
                  <a:schemeClr val="tx1"/>
                </a:solidFill>
              </a:rPr>
              <a:t>) 0*32(</a:t>
            </a:r>
            <a:r>
              <a:rPr lang="en-US" altLang="en-US" sz="8000" dirty="0" err="1">
                <a:solidFill>
                  <a:schemeClr val="tx1"/>
                </a:solidFill>
              </a:rPr>
              <a:t>alphanum</a:t>
            </a:r>
            <a:r>
              <a:rPr lang="en-US" altLang="en-US" sz="8000" dirty="0">
                <a:solidFill>
                  <a:schemeClr val="tx1"/>
                </a:solidFill>
              </a:rPr>
              <a:t> / "-") (</a:t>
            </a:r>
            <a:r>
              <a:rPr lang="en-US" altLang="en-US" sz="8000" dirty="0" err="1">
                <a:solidFill>
                  <a:schemeClr val="tx1"/>
                </a:solidFill>
              </a:rPr>
              <a:t>alphanum</a:t>
            </a:r>
            <a:r>
              <a:rPr lang="en-US" altLang="en-US" sz="8000" dirty="0">
                <a:solidFill>
                  <a:schemeClr val="tx1"/>
                </a:solidFill>
              </a:rPr>
              <a:t>) ; Organization-specific namespace ID </a:t>
            </a:r>
            <a:br>
              <a:rPr lang="en-US" altLang="en-US" sz="8000" dirty="0">
                <a:solidFill>
                  <a:schemeClr val="tx1"/>
                </a:solidFill>
              </a:rPr>
            </a:br>
            <a:r>
              <a:rPr lang="en-US" altLang="en-US" sz="8000" b="1" dirty="0">
                <a:solidFill>
                  <a:schemeClr val="tx1"/>
                </a:solidFill>
              </a:rPr>
              <a:t>&lt;OSNS&gt; </a:t>
            </a:r>
            <a:r>
              <a:rPr lang="en-US" altLang="en-US" sz="8000" dirty="0">
                <a:solidFill>
                  <a:schemeClr val="tx1"/>
                </a:solidFill>
              </a:rPr>
              <a:t>::= </a:t>
            </a:r>
            <a:r>
              <a:rPr lang="en-US" altLang="en-US" sz="8000" dirty="0" err="1">
                <a:solidFill>
                  <a:schemeClr val="tx1"/>
                </a:solidFill>
              </a:rPr>
              <a:t>pchar</a:t>
            </a:r>
            <a:r>
              <a:rPr lang="en-US" altLang="en-US" sz="8000" dirty="0">
                <a:solidFill>
                  <a:schemeClr val="tx1"/>
                </a:solidFill>
              </a:rPr>
              <a:t> *(</a:t>
            </a:r>
            <a:r>
              <a:rPr lang="en-US" altLang="en-US" sz="8000" dirty="0" err="1">
                <a:solidFill>
                  <a:schemeClr val="tx1"/>
                </a:solidFill>
              </a:rPr>
              <a:t>pchar</a:t>
            </a:r>
            <a:r>
              <a:rPr lang="en-US" altLang="en-US" sz="8000" dirty="0">
                <a:solidFill>
                  <a:schemeClr val="tx1"/>
                </a:solidFill>
              </a:rPr>
              <a:t> / "/") ; Organization-specific namespace string </a:t>
            </a:r>
          </a:p>
          <a:p>
            <a:pPr>
              <a:lnSpc>
                <a:spcPct val="120000"/>
              </a:lnSpc>
              <a:spcAft>
                <a:spcPts val="0"/>
              </a:spcAft>
              <a:buNone/>
            </a:pPr>
            <a:endParaRPr lang="en-CA" sz="8000" dirty="0" smtClean="0">
              <a:solidFill>
                <a:schemeClr val="tx1"/>
              </a:solidFill>
            </a:endParaRPr>
          </a:p>
          <a:p>
            <a:pPr>
              <a:lnSpc>
                <a:spcPct val="120000"/>
              </a:lnSpc>
              <a:spcAft>
                <a:spcPts val="0"/>
              </a:spcAft>
              <a:buNone/>
            </a:pPr>
            <a:r>
              <a:rPr lang="en-CA" sz="8000" dirty="0" smtClean="0">
                <a:solidFill>
                  <a:schemeClr val="tx1"/>
                </a:solidFill>
              </a:rPr>
              <a:t>   </a:t>
            </a:r>
            <a:r>
              <a:rPr lang="en-CA" sz="8000" dirty="0">
                <a:solidFill>
                  <a:schemeClr val="tx1"/>
                </a:solidFill>
              </a:rPr>
              <a:t>DIGIT   ::= %x30-39 ; 0-9</a:t>
            </a:r>
          </a:p>
          <a:p>
            <a:pPr>
              <a:lnSpc>
                <a:spcPct val="120000"/>
              </a:lnSpc>
              <a:spcAft>
                <a:spcPts val="0"/>
              </a:spcAft>
              <a:buNone/>
            </a:pPr>
            <a:r>
              <a:rPr lang="en-CA" sz="8000" dirty="0">
                <a:solidFill>
                  <a:schemeClr val="tx1"/>
                </a:solidFill>
              </a:rPr>
              <a:t>   ALPHA   ::= %x61-7A ; a-z</a:t>
            </a:r>
          </a:p>
          <a:p>
            <a:pPr>
              <a:lnSpc>
                <a:spcPct val="120000"/>
              </a:lnSpc>
              <a:spcAft>
                <a:spcPts val="0"/>
              </a:spcAft>
              <a:buNone/>
            </a:pPr>
            <a:r>
              <a:rPr lang="en-CA" sz="8000" dirty="0">
                <a:solidFill>
                  <a:schemeClr val="tx1"/>
                </a:solidFill>
              </a:rPr>
              <a:t>The entire </a:t>
            </a:r>
            <a:r>
              <a:rPr lang="en-CA" sz="8000" dirty="0" smtClean="0">
                <a:solidFill>
                  <a:schemeClr val="tx1"/>
                </a:solidFill>
              </a:rPr>
              <a:t>MRN </a:t>
            </a:r>
            <a:r>
              <a:rPr lang="en-CA" sz="8000" dirty="0">
                <a:solidFill>
                  <a:schemeClr val="tx1"/>
                </a:solidFill>
              </a:rPr>
              <a:t>is case-insensitive.</a:t>
            </a:r>
          </a:p>
          <a:p>
            <a:pPr>
              <a:buNone/>
            </a:pPr>
            <a:endParaRPr lang="en-CA" sz="3200" dirty="0"/>
          </a:p>
          <a:p>
            <a:endParaRPr lang="en-GB" sz="4000" dirty="0"/>
          </a:p>
        </p:txBody>
      </p:sp>
      <p:sp>
        <p:nvSpPr>
          <p:cNvPr id="5" name="TextBox 4"/>
          <p:cNvSpPr txBox="1"/>
          <p:nvPr/>
        </p:nvSpPr>
        <p:spPr>
          <a:xfrm>
            <a:off x="575556" y="1524755"/>
            <a:ext cx="3618298" cy="461665"/>
          </a:xfrm>
          <a:prstGeom prst="rect">
            <a:avLst/>
          </a:prstGeom>
          <a:noFill/>
        </p:spPr>
        <p:txBody>
          <a:bodyPr wrap="none" rtlCol="0">
            <a:spAutoFit/>
          </a:bodyPr>
          <a:lstStyle/>
          <a:p>
            <a:r>
              <a:rPr lang="en-US" sz="2400" b="1" dirty="0"/>
              <a:t>URN:OID:OSS:OSNID:OSNS</a:t>
            </a:r>
          </a:p>
        </p:txBody>
      </p:sp>
    </p:spTree>
    <p:extLst>
      <p:ext uri="{BB962C8B-B14F-4D97-AF65-F5344CB8AC3E}">
        <p14:creationId xmlns:p14="http://schemas.microsoft.com/office/powerpoint/2010/main" val="3356024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IALA_template-powerpoint">
  <a:themeElements>
    <a:clrScheme name="IALA">
      <a:dk1>
        <a:sysClr val="windowText" lastClr="000000"/>
      </a:dk1>
      <a:lt1>
        <a:sysClr val="window" lastClr="FFFFFF"/>
      </a:lt1>
      <a:dk2>
        <a:srgbClr val="3AAA35"/>
      </a:dk2>
      <a:lt2>
        <a:srgbClr val="E94E1B"/>
      </a:lt2>
      <a:accent1>
        <a:srgbClr val="00558C"/>
      </a:accent1>
      <a:accent2>
        <a:srgbClr val="009FE3"/>
      </a:accent2>
      <a:accent3>
        <a:srgbClr val="00B0A9"/>
      </a:accent3>
      <a:accent4>
        <a:srgbClr val="00BCD0"/>
      </a:accent4>
      <a:accent5>
        <a:srgbClr val="6787C4"/>
      </a:accent5>
      <a:accent6>
        <a:srgbClr val="99509A"/>
      </a:accent6>
      <a:hlink>
        <a:srgbClr val="000000"/>
      </a:hlink>
      <a:folHlink>
        <a:srgbClr val="9D9D9C"/>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7E86B91-8D44-4DDA-9F5C-C4B23EA544B6}">
  <we:reference id="wa104178141" version="3.1.7.1" store="en-US" storeType="OMEX"/>
  <we:alternateReferences>
    <we:reference id="WA104178141" version="3.1.7.1"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4855</TotalTime>
  <Words>707</Words>
  <Application>Microsoft Office PowerPoint</Application>
  <PresentationFormat>On-screen Show (4:3)</PresentationFormat>
  <Paragraphs>246</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SimSun</vt:lpstr>
      <vt:lpstr>-윤고딕130</vt:lpstr>
      <vt:lpstr>Arial</vt:lpstr>
      <vt:lpstr>Calibri</vt:lpstr>
      <vt:lpstr>IALA_template-powerpoint</vt:lpstr>
      <vt:lpstr>Maritime resource names (MRN)  it’s value and use </vt:lpstr>
      <vt:lpstr>Contents</vt:lpstr>
      <vt:lpstr>Unique identifier for all types of resources</vt:lpstr>
      <vt:lpstr>What is Maritime Resource Names (MRN) ?</vt:lpstr>
      <vt:lpstr>URI, URL, URN</vt:lpstr>
      <vt:lpstr>Example of URN</vt:lpstr>
      <vt:lpstr>Maritime Resource</vt:lpstr>
      <vt:lpstr>Requirements for MRN</vt:lpstr>
      <vt:lpstr>MRN syntax</vt:lpstr>
      <vt:lpstr>MRN</vt:lpstr>
      <vt:lpstr>Use of MRN</vt:lpstr>
      <vt:lpstr>MRN structure(Example)</vt:lpstr>
      <vt:lpstr>MRN registry</vt:lpstr>
      <vt:lpstr>Procedure on obtaining the MRN</vt:lpstr>
      <vt:lpstr>Way forward</vt:lpstr>
      <vt:lpstr>Questions?</vt:lpstr>
    </vt:vector>
  </TitlesOfParts>
  <Manager>IALA</Manager>
  <Company>IALA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IALA</dc:title>
  <dc:subject>IALA</dc:subject>
  <dc:creator>IALA</dc:creator>
  <cp:lastModifiedBy>MinSu Jeon</cp:lastModifiedBy>
  <cp:revision>197</cp:revision>
  <cp:lastPrinted>2018-01-22T14:50:22Z</cp:lastPrinted>
  <dcterms:created xsi:type="dcterms:W3CDTF">2015-06-18T13:41:36Z</dcterms:created>
  <dcterms:modified xsi:type="dcterms:W3CDTF">2018-01-25T07:20:07Z</dcterms:modified>
</cp:coreProperties>
</file>