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48" r:id="rId1"/>
  </p:sldMasterIdLst>
  <p:notesMasterIdLst>
    <p:notesMasterId r:id="rId20"/>
  </p:notesMasterIdLst>
  <p:sldIdLst>
    <p:sldId id="256" r:id="rId2"/>
    <p:sldId id="319" r:id="rId3"/>
    <p:sldId id="266" r:id="rId4"/>
    <p:sldId id="270" r:id="rId5"/>
    <p:sldId id="267" r:id="rId6"/>
    <p:sldId id="291" r:id="rId7"/>
    <p:sldId id="269" r:id="rId8"/>
    <p:sldId id="280" r:id="rId9"/>
    <p:sldId id="298" r:id="rId10"/>
    <p:sldId id="320" r:id="rId11"/>
    <p:sldId id="318" r:id="rId12"/>
    <p:sldId id="323" r:id="rId13"/>
    <p:sldId id="325" r:id="rId14"/>
    <p:sldId id="324" r:id="rId15"/>
    <p:sldId id="321" r:id="rId16"/>
    <p:sldId id="327" r:id="rId17"/>
    <p:sldId id="326" r:id="rId18"/>
    <p:sldId id="297" r:id="rId19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E1824B"/>
    <a:srgbClr val="00AC00"/>
    <a:srgbClr val="33CC33"/>
    <a:srgbClr val="009900"/>
    <a:srgbClr val="184C40"/>
    <a:srgbClr val="9EC38C"/>
    <a:srgbClr val="2E7D9B"/>
    <a:srgbClr val="2E7DA5"/>
    <a:srgbClr val="89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7451" autoAdjust="0"/>
  </p:normalViewPr>
  <p:slideViewPr>
    <p:cSldViewPr snapToGrid="0">
      <p:cViewPr>
        <p:scale>
          <a:sx n="110" d="100"/>
          <a:sy n="110" d="100"/>
        </p:scale>
        <p:origin x="-258" y="-6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57150"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2.2000000000000002</c:v>
                </c:pt>
                <c:pt idx="3">
                  <c:v>0.5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5260160"/>
        <c:axId val="235368448"/>
      </c:lineChart>
      <c:catAx>
        <c:axId val="235260160"/>
        <c:scaling>
          <c:orientation val="minMax"/>
        </c:scaling>
        <c:delete val="1"/>
        <c:axPos val="b"/>
        <c:majorTickMark val="out"/>
        <c:minorTickMark val="none"/>
        <c:tickLblPos val="nextTo"/>
        <c:crossAx val="235368448"/>
        <c:crosses val="autoZero"/>
        <c:auto val="1"/>
        <c:lblAlgn val="ctr"/>
        <c:lblOffset val="100"/>
        <c:noMultiLvlLbl val="0"/>
      </c:catAx>
      <c:valAx>
        <c:axId val="235368448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2352601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image" Target="../media/image17.jpg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4" Type="http://schemas.openxmlformats.org/officeDocument/2006/relationships/image" Target="../media/image7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image" Target="../media/image17.jpg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7F06F0-A6F0-43E3-A178-304B3573E79D}" type="doc">
      <dgm:prSet loTypeId="urn:microsoft.com/office/officeart/2008/layout/HexagonCluster" loCatId="relationship" qsTypeId="urn:microsoft.com/office/officeart/2005/8/quickstyle/simple2" qsCatId="simple" csTypeId="urn:microsoft.com/office/officeart/2005/8/colors/accent6_3" csCatId="accent6" phldr="1"/>
      <dgm:spPr/>
      <dgm:t>
        <a:bodyPr/>
        <a:lstStyle/>
        <a:p>
          <a:endParaRPr lang="en-US"/>
        </a:p>
      </dgm:t>
    </dgm:pt>
    <dgm:pt modelId="{BE762A59-0F02-4146-AAD9-AFB83A17E959}">
      <dgm:prSet phldrT="[Text]" custT="1"/>
      <dgm:spPr>
        <a:xfrm>
          <a:off x="1824240" y="3816644"/>
          <a:ext cx="2015995" cy="2016005"/>
        </a:xfrm>
        <a:prstGeom prst="ellipse">
          <a:avLst/>
        </a:prstGeom>
      </dgm:spPr>
      <dgm:t>
        <a:bodyPr/>
        <a:lstStyle/>
        <a:p>
          <a:r>
            <a:rPr lang="en-US" sz="1700" dirty="0" smtClean="0">
              <a:latin typeface="Arial"/>
              <a:ea typeface="+mn-ea"/>
              <a:cs typeface="+mn-cs"/>
            </a:rPr>
            <a:t>Reduced Administrative Burden</a:t>
          </a:r>
          <a:endParaRPr lang="en-US" sz="1700" dirty="0">
            <a:latin typeface="Arial"/>
            <a:ea typeface="+mn-ea"/>
            <a:cs typeface="+mn-cs"/>
          </a:endParaRPr>
        </a:p>
      </dgm:t>
    </dgm:pt>
    <dgm:pt modelId="{13E57932-972B-4018-8F69-8693A0D062CC}" type="parTrans" cxnId="{73855542-1898-493A-AE9D-B3C9EF3F707B}">
      <dgm:prSet/>
      <dgm:spPr/>
      <dgm:t>
        <a:bodyPr/>
        <a:lstStyle/>
        <a:p>
          <a:endParaRPr lang="en-US"/>
        </a:p>
      </dgm:t>
    </dgm:pt>
    <dgm:pt modelId="{8B1B32D3-5357-43E1-8F7E-3B4D8C08FCD6}" type="sibTrans" cxnId="{73855542-1898-493A-AE9D-B3C9EF3F707B}">
      <dgm:prSet/>
      <dgm:spPr>
        <a:xfrm>
          <a:off x="0" y="2629470"/>
          <a:ext cx="2015995" cy="201600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  <dgm:t>
        <a:bodyPr/>
        <a:lstStyle/>
        <a:p>
          <a:endParaRPr lang="en-US"/>
        </a:p>
      </dgm:t>
    </dgm:pt>
    <dgm:pt modelId="{CCAED659-42B9-42B1-A783-958E80B9A90C}">
      <dgm:prSet phldrT="[Text]"/>
      <dgm:spPr>
        <a:xfrm>
          <a:off x="3744653" y="2664507"/>
          <a:ext cx="2015995" cy="2016005"/>
        </a:xfrm>
        <a:prstGeom prst="ellipse">
          <a:avLst/>
        </a:prstGeom>
      </dgm:spPr>
      <dgm:t>
        <a:bodyPr/>
        <a:lstStyle/>
        <a:p>
          <a:r>
            <a:rPr lang="en-US" dirty="0" smtClean="0">
              <a:latin typeface="Arial"/>
              <a:ea typeface="+mn-ea"/>
              <a:cs typeface="+mn-cs"/>
            </a:rPr>
            <a:t>Digitized ship traffic management</a:t>
          </a:r>
          <a:endParaRPr lang="en-US" dirty="0">
            <a:latin typeface="Arial"/>
            <a:ea typeface="+mn-ea"/>
            <a:cs typeface="+mn-cs"/>
          </a:endParaRPr>
        </a:p>
      </dgm:t>
    </dgm:pt>
    <dgm:pt modelId="{03D8D290-3965-48C7-B706-0465CC3F6CC5}" type="parTrans" cxnId="{46C05743-D0B6-4BF9-98F4-A8386D7BE1F2}">
      <dgm:prSet/>
      <dgm:spPr/>
      <dgm:t>
        <a:bodyPr/>
        <a:lstStyle/>
        <a:p>
          <a:endParaRPr lang="en-US"/>
        </a:p>
      </dgm:t>
    </dgm:pt>
    <dgm:pt modelId="{065BDB96-76FE-44EE-A67F-92850F6EF508}" type="sibTrans" cxnId="{46C05743-D0B6-4BF9-98F4-A8386D7BE1F2}">
      <dgm:prSet/>
      <dgm:spPr>
        <a:xfrm>
          <a:off x="5394599" y="4032662"/>
          <a:ext cx="2015995" cy="2016005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  <dgm:t>
        <a:bodyPr/>
        <a:lstStyle/>
        <a:p>
          <a:endParaRPr lang="en-US"/>
        </a:p>
      </dgm:t>
    </dgm:pt>
    <dgm:pt modelId="{0E26AE85-1BE1-4AA3-BDCD-E7C1220EA054}">
      <dgm:prSet phldrT="[Text]" custT="1"/>
      <dgm:spPr>
        <a:xfrm>
          <a:off x="1800430" y="1224133"/>
          <a:ext cx="2015995" cy="2016005"/>
        </a:xfrm>
        <a:prstGeom prst="ellipse">
          <a:avLst/>
        </a:prstGeom>
      </dgm:spPr>
      <dgm:t>
        <a:bodyPr/>
        <a:lstStyle/>
        <a:p>
          <a:r>
            <a:rPr lang="en-US" sz="1900" dirty="0" smtClean="0">
              <a:latin typeface="Arial"/>
              <a:ea typeface="+mn-ea"/>
              <a:cs typeface="+mn-cs"/>
            </a:rPr>
            <a:t>Shared Situational Awareness</a:t>
          </a:r>
          <a:endParaRPr lang="en-US" sz="1900" dirty="0">
            <a:latin typeface="Arial"/>
            <a:ea typeface="+mn-ea"/>
            <a:cs typeface="+mn-cs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C34E896F-C109-41CF-BE34-D0054DCA0D78}" type="sibTrans" cxnId="{DF1BF98D-3D14-4DFD-A7CC-3750592EE0D7}">
      <dgm:prSet/>
      <dgm:spPr>
        <a:xfrm>
          <a:off x="3604794" y="72014"/>
          <a:ext cx="2015995" cy="2016005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t>
        <a:bodyPr/>
        <a:lstStyle/>
        <a:p>
          <a:endParaRPr lang="en-US"/>
        </a:p>
      </dgm:t>
    </dgm:pt>
    <dgm:pt modelId="{3EE15871-BA77-4900-94D1-5819097D9CB9}" type="parTrans" cxnId="{DF1BF98D-3D14-4DFD-A7CC-3750592EE0D7}">
      <dgm:prSet/>
      <dgm:spPr/>
      <dgm:t>
        <a:bodyPr/>
        <a:lstStyle/>
        <a:p>
          <a:endParaRPr lang="en-US"/>
        </a:p>
      </dgm:t>
    </dgm:pt>
    <dgm:pt modelId="{9A783AF1-9843-45BA-940D-C4A42A23FADF}">
      <dgm:prSet phldrT="[Text]" custT="1"/>
      <dgm:spPr>
        <a:xfrm>
          <a:off x="5544851" y="1224142"/>
          <a:ext cx="2015995" cy="2016005"/>
        </a:xfrm>
        <a:prstGeom prst="ellipse">
          <a:avLst/>
        </a:prstGeom>
      </dgm:spPr>
      <dgm:t>
        <a:bodyPr/>
        <a:lstStyle/>
        <a:p>
          <a:r>
            <a:rPr lang="en-US" sz="1900" dirty="0" smtClean="0">
              <a:latin typeface="Arial"/>
              <a:ea typeface="+mn-ea"/>
              <a:cs typeface="+mn-cs"/>
            </a:rPr>
            <a:t>Collaborative Decision Support</a:t>
          </a:r>
          <a:endParaRPr lang="en-US" sz="1900" dirty="0">
            <a:latin typeface="Arial"/>
            <a:ea typeface="+mn-ea"/>
            <a:cs typeface="+mn-cs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F37C39F7-6F36-4E93-AA12-94107345E654}" type="parTrans" cxnId="{4F36E163-48D6-438F-841A-BDAA8886F929}">
      <dgm:prSet/>
      <dgm:spPr/>
      <dgm:t>
        <a:bodyPr/>
        <a:lstStyle/>
        <a:p>
          <a:endParaRPr lang="en-US"/>
        </a:p>
      </dgm:t>
    </dgm:pt>
    <dgm:pt modelId="{F0BFB04F-843E-43E9-9AA2-5A50B0491F03}" type="sibTrans" cxnId="{4F36E163-48D6-438F-841A-BDAA8886F929}">
      <dgm:prSet/>
      <dgm:spPr>
        <a:xfrm>
          <a:off x="7191802" y="2626577"/>
          <a:ext cx="2015995" cy="2016005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  <dgm:t>
        <a:bodyPr/>
        <a:lstStyle/>
        <a:p>
          <a:endParaRPr lang="en-US"/>
        </a:p>
      </dgm:t>
    </dgm:pt>
    <dgm:pt modelId="{F719067B-F23F-4A4F-A446-2B5C8EBE3358}" type="pres">
      <dgm:prSet presAssocID="{8F7F06F0-A6F0-43E3-A178-304B3573E79D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n-US"/>
        </a:p>
      </dgm:t>
    </dgm:pt>
    <dgm:pt modelId="{0F1B916B-6EBD-4C66-81F9-1D343E093C06}" type="pres">
      <dgm:prSet presAssocID="{BE762A59-0F02-4146-AAD9-AFB83A17E959}" presName="text1" presStyleCnt="0"/>
      <dgm:spPr/>
      <dgm:t>
        <a:bodyPr/>
        <a:lstStyle/>
        <a:p>
          <a:endParaRPr lang="en-US"/>
        </a:p>
      </dgm:t>
    </dgm:pt>
    <dgm:pt modelId="{A94A2ADD-A436-4234-98FA-FA6D044C9817}" type="pres">
      <dgm:prSet presAssocID="{BE762A59-0F02-4146-AAD9-AFB83A17E959}" presName="textRepeatNode" presStyleLbl="alignNode1" presStyleIdx="0" presStyleCnt="4" custScaleX="96015" custScaleY="111856" custLinFactNeighborY="11830">
        <dgm:presLayoutVars>
          <dgm:chMax val="0"/>
          <dgm:chPref val="0"/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D5A7795D-861E-464D-AA13-8ED6A8E30EF1}" type="pres">
      <dgm:prSet presAssocID="{BE762A59-0F02-4146-AAD9-AFB83A17E959}" presName="textaccent1" presStyleCnt="0"/>
      <dgm:spPr/>
      <dgm:t>
        <a:bodyPr/>
        <a:lstStyle/>
        <a:p>
          <a:endParaRPr lang="en-US"/>
        </a:p>
      </dgm:t>
    </dgm:pt>
    <dgm:pt modelId="{6003D329-D8D2-4B74-ACAF-27CB5C0D3041}" type="pres">
      <dgm:prSet presAssocID="{BE762A59-0F02-4146-AAD9-AFB83A17E959}" presName="accentRepeatNode" presStyleLbl="solidAlignAcc1" presStyleIdx="0" presStyleCnt="8" custLinFactY="-56240" custLinFactNeighborX="68599" custLinFactNeighborY="-100000"/>
      <dgm:spPr>
        <a:xfrm>
          <a:off x="2016223" y="4176463"/>
          <a:ext cx="245115" cy="211365"/>
        </a:xfrm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en-US"/>
        </a:p>
      </dgm:t>
    </dgm:pt>
    <dgm:pt modelId="{8654B71C-B47D-449B-80F5-D5178C3B0EEE}" type="pres">
      <dgm:prSet presAssocID="{8B1B32D3-5357-43E1-8F7E-3B4D8C08FCD6}" presName="image1" presStyleCnt="0"/>
      <dgm:spPr/>
      <dgm:t>
        <a:bodyPr/>
        <a:lstStyle/>
        <a:p>
          <a:endParaRPr lang="en-US"/>
        </a:p>
      </dgm:t>
    </dgm:pt>
    <dgm:pt modelId="{F8F30826-9BD8-403C-87E7-C24788C10BD8}" type="pres">
      <dgm:prSet presAssocID="{8B1B32D3-5357-43E1-8F7E-3B4D8C08FCD6}" presName="imageRepeatNode" presStyleLbl="alignAcc1" presStyleIdx="0" presStyleCnt="4" custScaleX="96015" custScaleY="111856" custLinFactNeighborX="-5422" custLinFactNeighborY="319"/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E7A64525-8394-497A-82A2-78A9E033C09C}" type="pres">
      <dgm:prSet presAssocID="{8B1B32D3-5357-43E1-8F7E-3B4D8C08FCD6}" presName="imageaccent1" presStyleCnt="0"/>
      <dgm:spPr/>
      <dgm:t>
        <a:bodyPr/>
        <a:lstStyle/>
        <a:p>
          <a:endParaRPr lang="en-US"/>
        </a:p>
      </dgm:t>
    </dgm:pt>
    <dgm:pt modelId="{E1BC1A2A-ED5C-49BA-9A7C-B0D3586613BC}" type="pres">
      <dgm:prSet presAssocID="{8B1B32D3-5357-43E1-8F7E-3B4D8C08FCD6}" presName="accentRepeatNode" presStyleLbl="solidAlignAcc1" presStyleIdx="1" presStyleCnt="8" custLinFactY="-84451" custLinFactNeighborX="95676" custLinFactNeighborY="-100000"/>
      <dgm:spPr>
        <a:xfrm>
          <a:off x="1656185" y="3893092"/>
          <a:ext cx="245115" cy="211365"/>
        </a:xfrm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en-US"/>
        </a:p>
      </dgm:t>
    </dgm:pt>
    <dgm:pt modelId="{DE30513D-4178-4CF9-A6E9-4C48E174545B}" type="pres">
      <dgm:prSet presAssocID="{CCAED659-42B9-42B1-A783-958E80B9A90C}" presName="text2" presStyleCnt="0"/>
      <dgm:spPr/>
      <dgm:t>
        <a:bodyPr/>
        <a:lstStyle/>
        <a:p>
          <a:endParaRPr lang="en-US"/>
        </a:p>
      </dgm:t>
    </dgm:pt>
    <dgm:pt modelId="{38F8BD72-D35D-44E4-ABA7-8CF62D629F6D}" type="pres">
      <dgm:prSet presAssocID="{CCAED659-42B9-42B1-A783-958E80B9A90C}" presName="textRepeatNode" presStyleLbl="alignNode1" presStyleIdx="1" presStyleCnt="4" custScaleX="96015" custScaleY="111856" custLinFactNeighborX="6661" custLinFactNeighborY="3029">
        <dgm:presLayoutVars>
          <dgm:chMax val="0"/>
          <dgm:chPref val="0"/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9F95F21C-EB5C-41F2-B434-CC7661F207E7}" type="pres">
      <dgm:prSet presAssocID="{CCAED659-42B9-42B1-A783-958E80B9A90C}" presName="textaccent2" presStyleCnt="0"/>
      <dgm:spPr/>
      <dgm:t>
        <a:bodyPr/>
        <a:lstStyle/>
        <a:p>
          <a:endParaRPr lang="en-US"/>
        </a:p>
      </dgm:t>
    </dgm:pt>
    <dgm:pt modelId="{53AF4FC9-D9FB-44AC-A496-7FA2F231CD88}" type="pres">
      <dgm:prSet presAssocID="{CCAED659-42B9-42B1-A783-958E80B9A90C}" presName="accentRepeatNode" presStyleLbl="solidAlignAcc1" presStyleIdx="2" presStyleCnt="8" custLinFactX="33535" custLinFactNeighborX="100000" custLinFactNeighborY="-77019"/>
      <dgm:spPr>
        <a:xfrm>
          <a:off x="5328591" y="4104457"/>
          <a:ext cx="245115" cy="211365"/>
        </a:xfrm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en-US"/>
        </a:p>
      </dgm:t>
    </dgm:pt>
    <dgm:pt modelId="{CE070EEE-A5CE-4CAD-822F-0EFD5ACC2FD2}" type="pres">
      <dgm:prSet presAssocID="{065BDB96-76FE-44EE-A67F-92850F6EF508}" presName="image2" presStyleCnt="0"/>
      <dgm:spPr/>
      <dgm:t>
        <a:bodyPr/>
        <a:lstStyle/>
        <a:p>
          <a:endParaRPr lang="en-US"/>
        </a:p>
      </dgm:t>
    </dgm:pt>
    <dgm:pt modelId="{2900D214-7445-4AD0-84CD-F0746A10500B}" type="pres">
      <dgm:prSet presAssocID="{065BDB96-76FE-44EE-A67F-92850F6EF508}" presName="imageRepeatNode" presStyleLbl="alignAcc1" presStyleIdx="1" presStyleCnt="4" custScaleX="96015" custScaleY="111856" custLinFactNeighborY="23974"/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47AAC28A-61DF-43E6-8DE3-7FE117FDA4D3}" type="pres">
      <dgm:prSet presAssocID="{065BDB96-76FE-44EE-A67F-92850F6EF508}" presName="imageaccent2" presStyleCnt="0"/>
      <dgm:spPr/>
      <dgm:t>
        <a:bodyPr/>
        <a:lstStyle/>
        <a:p>
          <a:endParaRPr lang="en-US"/>
        </a:p>
      </dgm:t>
    </dgm:pt>
    <dgm:pt modelId="{CEF3CA56-89C6-46D8-8E65-7A38EAE8BC5A}" type="pres">
      <dgm:prSet presAssocID="{065BDB96-76FE-44EE-A67F-92850F6EF508}" presName="accentRepeatNode" presStyleLbl="solidAlignAcc1" presStyleIdx="3" presStyleCnt="8" custLinFactX="17403" custLinFactNeighborX="100000" custLinFactNeighborY="-91933"/>
      <dgm:spPr>
        <a:xfrm>
          <a:off x="5688634" y="4320479"/>
          <a:ext cx="245115" cy="211365"/>
        </a:xfrm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en-US"/>
        </a:p>
      </dgm:t>
    </dgm:pt>
    <dgm:pt modelId="{6F836BA7-1561-4E8C-A6B5-3445655697A7}" type="pres">
      <dgm:prSet presAssocID="{0E26AE85-1BE1-4AA3-BDCD-E7C1220EA054}" presName="text3" presStyleCnt="0"/>
      <dgm:spPr/>
      <dgm:t>
        <a:bodyPr/>
        <a:lstStyle/>
        <a:p>
          <a:endParaRPr lang="en-US"/>
        </a:p>
      </dgm:t>
    </dgm:pt>
    <dgm:pt modelId="{A5CC9865-2A02-4091-A43E-CC49B7A1FBC6}" type="pres">
      <dgm:prSet presAssocID="{0E26AE85-1BE1-4AA3-BDCD-E7C1220EA054}" presName="textRepeatNode" presStyleLbl="alignNode1" presStyleIdx="2" presStyleCnt="4" custScaleX="96015" custScaleY="111856" custLinFactNeighborX="-1134" custLinFactNeighborY="-23006">
        <dgm:presLayoutVars>
          <dgm:chMax val="0"/>
          <dgm:chPref val="0"/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315EAC13-AA92-423A-8F96-120F284B4761}" type="pres">
      <dgm:prSet presAssocID="{0E26AE85-1BE1-4AA3-BDCD-E7C1220EA054}" presName="textaccent3" presStyleCnt="0"/>
      <dgm:spPr/>
      <dgm:t>
        <a:bodyPr/>
        <a:lstStyle/>
        <a:p>
          <a:endParaRPr lang="en-US"/>
        </a:p>
      </dgm:t>
    </dgm:pt>
    <dgm:pt modelId="{EE320A74-AA52-4D23-9D1F-3B6CFEA0ED86}" type="pres">
      <dgm:prSet presAssocID="{0E26AE85-1BE1-4AA3-BDCD-E7C1220EA054}" presName="accentRepeatNode" presStyleLbl="solidAlignAcc1" presStyleIdx="4" presStyleCnt="8" custLinFactNeighborX="62847" custLinFactNeighborY="-93947"/>
      <dgm:spPr>
        <a:xfrm>
          <a:off x="3365520" y="1584176"/>
          <a:ext cx="245115" cy="211365"/>
        </a:xfrm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en-US"/>
        </a:p>
      </dgm:t>
    </dgm:pt>
    <dgm:pt modelId="{FFC6622F-98BD-45FC-A85A-319889DE394D}" type="pres">
      <dgm:prSet presAssocID="{C34E896F-C109-41CF-BE34-D0054DCA0D78}" presName="image3" presStyleCnt="0"/>
      <dgm:spPr/>
      <dgm:t>
        <a:bodyPr/>
        <a:lstStyle/>
        <a:p>
          <a:endParaRPr lang="en-US"/>
        </a:p>
      </dgm:t>
    </dgm:pt>
    <dgm:pt modelId="{AB440F86-4A8B-4757-8473-E19BAA1F58DE}" type="pres">
      <dgm:prSet presAssocID="{C34E896F-C109-41CF-BE34-D0054DCA0D78}" presName="imageRepeatNode" presStyleLbl="alignAcc1" presStyleIdx="2" presStyleCnt="4" custScaleX="96015" custScaleY="111856" custLinFactNeighborY="-31806"/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2C4E14A3-BA64-41D1-8242-EC7047DA52F6}" type="pres">
      <dgm:prSet presAssocID="{C34E896F-C109-41CF-BE34-D0054DCA0D78}" presName="imageaccent3" presStyleCnt="0"/>
      <dgm:spPr/>
      <dgm:t>
        <a:bodyPr/>
        <a:lstStyle/>
        <a:p>
          <a:endParaRPr lang="en-US"/>
        </a:p>
      </dgm:t>
    </dgm:pt>
    <dgm:pt modelId="{4814A16F-90C8-4500-8A25-5426F1AD8BCB}" type="pres">
      <dgm:prSet presAssocID="{C34E896F-C109-41CF-BE34-D0054DCA0D78}" presName="accentRepeatNode" presStyleLbl="solidAlignAcc1" presStyleIdx="5" presStyleCnt="8" custLinFactNeighborX="54407" custLinFactNeighborY="-86466"/>
      <dgm:spPr>
        <a:xfrm>
          <a:off x="3744416" y="1368153"/>
          <a:ext cx="245115" cy="211365"/>
        </a:xfrm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en-US"/>
        </a:p>
      </dgm:t>
    </dgm:pt>
    <dgm:pt modelId="{3FCC4065-B85C-441B-AF09-FE7F9ACBB6C7}" type="pres">
      <dgm:prSet presAssocID="{9A783AF1-9843-45BA-940D-C4A42A23FADF}" presName="text4" presStyleCnt="0"/>
      <dgm:spPr/>
      <dgm:t>
        <a:bodyPr/>
        <a:lstStyle/>
        <a:p>
          <a:endParaRPr lang="en-US"/>
        </a:p>
      </dgm:t>
    </dgm:pt>
    <dgm:pt modelId="{01E683A1-BA26-42FA-8F4E-9383D2467C38}" type="pres">
      <dgm:prSet presAssocID="{9A783AF1-9843-45BA-940D-C4A42A23FADF}" presName="textRepeatNode" presStyleLbl="alignNode1" presStyleIdx="3" presStyleCnt="4" custScaleX="96015" custScaleY="111856" custLinFactNeighborX="7156" custLinFactNeighborY="-22847">
        <dgm:presLayoutVars>
          <dgm:chMax val="0"/>
          <dgm:chPref val="0"/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E2C868DF-E3A8-41A1-A3EB-ABD96DCE85D1}" type="pres">
      <dgm:prSet presAssocID="{9A783AF1-9843-45BA-940D-C4A42A23FADF}" presName="textaccent4" presStyleCnt="0"/>
      <dgm:spPr/>
      <dgm:t>
        <a:bodyPr/>
        <a:lstStyle/>
        <a:p>
          <a:endParaRPr lang="en-US"/>
        </a:p>
      </dgm:t>
    </dgm:pt>
    <dgm:pt modelId="{A2A829BE-F5CD-4927-982F-B7203894EB15}" type="pres">
      <dgm:prSet presAssocID="{9A783AF1-9843-45BA-940D-C4A42A23FADF}" presName="accentRepeatNode" presStyleLbl="solidAlignAcc1" presStyleIdx="6" presStyleCnt="8" custLinFactY="27775" custLinFactNeighborX="-70789" custLinFactNeighborY="100000"/>
      <dgm:spPr>
        <a:xfrm>
          <a:off x="6984777" y="2808311"/>
          <a:ext cx="245115" cy="211365"/>
        </a:xfrm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en-US"/>
        </a:p>
      </dgm:t>
    </dgm:pt>
    <dgm:pt modelId="{EB39919C-E9D7-4797-BBF5-131C948F310B}" type="pres">
      <dgm:prSet presAssocID="{F0BFB04F-843E-43E9-9AA2-5A50B0491F03}" presName="image4" presStyleCnt="0"/>
      <dgm:spPr/>
      <dgm:t>
        <a:bodyPr/>
        <a:lstStyle/>
        <a:p>
          <a:endParaRPr lang="en-US"/>
        </a:p>
      </dgm:t>
    </dgm:pt>
    <dgm:pt modelId="{5656898A-7AB1-444B-86B7-C1190EAF1844}" type="pres">
      <dgm:prSet presAssocID="{F0BFB04F-843E-43E9-9AA2-5A50B0491F03}" presName="imageRepeatNode" presStyleLbl="alignAcc1" presStyleIdx="3" presStyleCnt="4" custScaleX="96015" custScaleY="111856"/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0AE13575-EE74-4BEC-AFE4-E5E2F6277E30}" type="pres">
      <dgm:prSet presAssocID="{F0BFB04F-843E-43E9-9AA2-5A50B0491F03}" presName="imageaccent4" presStyleCnt="0"/>
      <dgm:spPr/>
      <dgm:t>
        <a:bodyPr/>
        <a:lstStyle/>
        <a:p>
          <a:endParaRPr lang="en-US"/>
        </a:p>
      </dgm:t>
    </dgm:pt>
    <dgm:pt modelId="{97F6CCC5-7D13-485D-AC2A-1EC91F6965E5}" type="pres">
      <dgm:prSet presAssocID="{F0BFB04F-843E-43E9-9AA2-5A50B0491F03}" presName="accentRepeatNode" presStyleLbl="solidAlignAcc1" presStyleIdx="7" presStyleCnt="8" custLinFactY="22547" custLinFactNeighborX="-93337" custLinFactNeighborY="100000"/>
      <dgm:spPr>
        <a:xfrm>
          <a:off x="7344817" y="3024336"/>
          <a:ext cx="245115" cy="211365"/>
        </a:xfrm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en-US"/>
        </a:p>
      </dgm:t>
    </dgm:pt>
  </dgm:ptLst>
  <dgm:cxnLst>
    <dgm:cxn modelId="{DF1BF98D-3D14-4DFD-A7CC-3750592EE0D7}" srcId="{8F7F06F0-A6F0-43E3-A178-304B3573E79D}" destId="{0E26AE85-1BE1-4AA3-BDCD-E7C1220EA054}" srcOrd="2" destOrd="0" parTransId="{3EE15871-BA77-4900-94D1-5819097D9CB9}" sibTransId="{C34E896F-C109-41CF-BE34-D0054DCA0D78}"/>
    <dgm:cxn modelId="{D90A2AD3-76F8-4E21-B188-D0912C5F6697}" type="presOf" srcId="{C34E896F-C109-41CF-BE34-D0054DCA0D78}" destId="{AB440F86-4A8B-4757-8473-E19BAA1F58DE}" srcOrd="0" destOrd="0" presId="urn:microsoft.com/office/officeart/2008/layout/HexagonCluster"/>
    <dgm:cxn modelId="{8B9447A8-ABBC-4F5C-A834-3F5035C9B0F4}" type="presOf" srcId="{CCAED659-42B9-42B1-A783-958E80B9A90C}" destId="{38F8BD72-D35D-44E4-ABA7-8CF62D629F6D}" srcOrd="0" destOrd="0" presId="urn:microsoft.com/office/officeart/2008/layout/HexagonCluster"/>
    <dgm:cxn modelId="{41F05994-2802-479D-9CDD-0D1BAB67BBAD}" type="presOf" srcId="{BE762A59-0F02-4146-AAD9-AFB83A17E959}" destId="{A94A2ADD-A436-4234-98FA-FA6D044C9817}" srcOrd="0" destOrd="0" presId="urn:microsoft.com/office/officeart/2008/layout/HexagonCluster"/>
    <dgm:cxn modelId="{1FF3446B-5490-4C2B-B98B-D3634B18598A}" type="presOf" srcId="{8F7F06F0-A6F0-43E3-A178-304B3573E79D}" destId="{F719067B-F23F-4A4F-A446-2B5C8EBE3358}" srcOrd="0" destOrd="0" presId="urn:microsoft.com/office/officeart/2008/layout/HexagonCluster"/>
    <dgm:cxn modelId="{4F36E163-48D6-438F-841A-BDAA8886F929}" srcId="{8F7F06F0-A6F0-43E3-A178-304B3573E79D}" destId="{9A783AF1-9843-45BA-940D-C4A42A23FADF}" srcOrd="3" destOrd="0" parTransId="{F37C39F7-6F36-4E93-AA12-94107345E654}" sibTransId="{F0BFB04F-843E-43E9-9AA2-5A50B0491F03}"/>
    <dgm:cxn modelId="{B9356047-1F07-4BE0-B940-FA9FF0A861E6}" type="presOf" srcId="{8B1B32D3-5357-43E1-8F7E-3B4D8C08FCD6}" destId="{F8F30826-9BD8-403C-87E7-C24788C10BD8}" srcOrd="0" destOrd="0" presId="urn:microsoft.com/office/officeart/2008/layout/HexagonCluster"/>
    <dgm:cxn modelId="{BEF45600-2E85-4612-B211-212FDFF0A83B}" type="presOf" srcId="{065BDB96-76FE-44EE-A67F-92850F6EF508}" destId="{2900D214-7445-4AD0-84CD-F0746A10500B}" srcOrd="0" destOrd="0" presId="urn:microsoft.com/office/officeart/2008/layout/HexagonCluster"/>
    <dgm:cxn modelId="{727AF61E-392E-4C14-848E-146CBCE6128D}" type="presOf" srcId="{9A783AF1-9843-45BA-940D-C4A42A23FADF}" destId="{01E683A1-BA26-42FA-8F4E-9383D2467C38}" srcOrd="0" destOrd="0" presId="urn:microsoft.com/office/officeart/2008/layout/HexagonCluster"/>
    <dgm:cxn modelId="{467568B9-6F21-4A67-A267-CB9988911B67}" type="presOf" srcId="{F0BFB04F-843E-43E9-9AA2-5A50B0491F03}" destId="{5656898A-7AB1-444B-86B7-C1190EAF1844}" srcOrd="0" destOrd="0" presId="urn:microsoft.com/office/officeart/2008/layout/HexagonCluster"/>
    <dgm:cxn modelId="{6CD7D5F2-A516-4A8B-B834-9EC67F3908E6}" type="presOf" srcId="{0E26AE85-1BE1-4AA3-BDCD-E7C1220EA054}" destId="{A5CC9865-2A02-4091-A43E-CC49B7A1FBC6}" srcOrd="0" destOrd="0" presId="urn:microsoft.com/office/officeart/2008/layout/HexagonCluster"/>
    <dgm:cxn modelId="{46C05743-D0B6-4BF9-98F4-A8386D7BE1F2}" srcId="{8F7F06F0-A6F0-43E3-A178-304B3573E79D}" destId="{CCAED659-42B9-42B1-A783-958E80B9A90C}" srcOrd="1" destOrd="0" parTransId="{03D8D290-3965-48C7-B706-0465CC3F6CC5}" sibTransId="{065BDB96-76FE-44EE-A67F-92850F6EF508}"/>
    <dgm:cxn modelId="{73855542-1898-493A-AE9D-B3C9EF3F707B}" srcId="{8F7F06F0-A6F0-43E3-A178-304B3573E79D}" destId="{BE762A59-0F02-4146-AAD9-AFB83A17E959}" srcOrd="0" destOrd="0" parTransId="{13E57932-972B-4018-8F69-8693A0D062CC}" sibTransId="{8B1B32D3-5357-43E1-8F7E-3B4D8C08FCD6}"/>
    <dgm:cxn modelId="{238295C7-296D-4F61-9F3E-19E4EDEC7588}" type="presParOf" srcId="{F719067B-F23F-4A4F-A446-2B5C8EBE3358}" destId="{0F1B916B-6EBD-4C66-81F9-1D343E093C06}" srcOrd="0" destOrd="0" presId="urn:microsoft.com/office/officeart/2008/layout/HexagonCluster"/>
    <dgm:cxn modelId="{8AAA2705-A6FD-4D1C-BE75-7DD8A8432381}" type="presParOf" srcId="{0F1B916B-6EBD-4C66-81F9-1D343E093C06}" destId="{A94A2ADD-A436-4234-98FA-FA6D044C9817}" srcOrd="0" destOrd="0" presId="urn:microsoft.com/office/officeart/2008/layout/HexagonCluster"/>
    <dgm:cxn modelId="{303EE63D-5EEF-45ED-AF6A-DAEBEFE30FA1}" type="presParOf" srcId="{F719067B-F23F-4A4F-A446-2B5C8EBE3358}" destId="{D5A7795D-861E-464D-AA13-8ED6A8E30EF1}" srcOrd="1" destOrd="0" presId="urn:microsoft.com/office/officeart/2008/layout/HexagonCluster"/>
    <dgm:cxn modelId="{48164E96-4D68-4BAC-8574-13FB47B87224}" type="presParOf" srcId="{D5A7795D-861E-464D-AA13-8ED6A8E30EF1}" destId="{6003D329-D8D2-4B74-ACAF-27CB5C0D3041}" srcOrd="0" destOrd="0" presId="urn:microsoft.com/office/officeart/2008/layout/HexagonCluster"/>
    <dgm:cxn modelId="{AABCE6B2-4EB9-40E6-A1FE-B93F9659029D}" type="presParOf" srcId="{F719067B-F23F-4A4F-A446-2B5C8EBE3358}" destId="{8654B71C-B47D-449B-80F5-D5178C3B0EEE}" srcOrd="2" destOrd="0" presId="urn:microsoft.com/office/officeart/2008/layout/HexagonCluster"/>
    <dgm:cxn modelId="{6CCF3EB2-2740-4FA3-8566-6C684913E025}" type="presParOf" srcId="{8654B71C-B47D-449B-80F5-D5178C3B0EEE}" destId="{F8F30826-9BD8-403C-87E7-C24788C10BD8}" srcOrd="0" destOrd="0" presId="urn:microsoft.com/office/officeart/2008/layout/HexagonCluster"/>
    <dgm:cxn modelId="{B8EF8394-3C0A-4F89-BC00-6C57A24F19DF}" type="presParOf" srcId="{F719067B-F23F-4A4F-A446-2B5C8EBE3358}" destId="{E7A64525-8394-497A-82A2-78A9E033C09C}" srcOrd="3" destOrd="0" presId="urn:microsoft.com/office/officeart/2008/layout/HexagonCluster"/>
    <dgm:cxn modelId="{37798179-361B-45E4-91F5-4FAFB4D96F4E}" type="presParOf" srcId="{E7A64525-8394-497A-82A2-78A9E033C09C}" destId="{E1BC1A2A-ED5C-49BA-9A7C-B0D3586613BC}" srcOrd="0" destOrd="0" presId="urn:microsoft.com/office/officeart/2008/layout/HexagonCluster"/>
    <dgm:cxn modelId="{DC0B99C4-BD92-4356-8ECA-A1D9124824E9}" type="presParOf" srcId="{F719067B-F23F-4A4F-A446-2B5C8EBE3358}" destId="{DE30513D-4178-4CF9-A6E9-4C48E174545B}" srcOrd="4" destOrd="0" presId="urn:microsoft.com/office/officeart/2008/layout/HexagonCluster"/>
    <dgm:cxn modelId="{4B83C420-5195-48BE-BF10-8802B7EFAF1F}" type="presParOf" srcId="{DE30513D-4178-4CF9-A6E9-4C48E174545B}" destId="{38F8BD72-D35D-44E4-ABA7-8CF62D629F6D}" srcOrd="0" destOrd="0" presId="urn:microsoft.com/office/officeart/2008/layout/HexagonCluster"/>
    <dgm:cxn modelId="{485F0656-E3D6-4E7E-BA20-C0F076D66449}" type="presParOf" srcId="{F719067B-F23F-4A4F-A446-2B5C8EBE3358}" destId="{9F95F21C-EB5C-41F2-B434-CC7661F207E7}" srcOrd="5" destOrd="0" presId="urn:microsoft.com/office/officeart/2008/layout/HexagonCluster"/>
    <dgm:cxn modelId="{43877F0F-431F-4E13-BF07-E0A3DFAEAC6E}" type="presParOf" srcId="{9F95F21C-EB5C-41F2-B434-CC7661F207E7}" destId="{53AF4FC9-D9FB-44AC-A496-7FA2F231CD88}" srcOrd="0" destOrd="0" presId="urn:microsoft.com/office/officeart/2008/layout/HexagonCluster"/>
    <dgm:cxn modelId="{19B13093-B7ED-4308-88EC-8CD10E5709A3}" type="presParOf" srcId="{F719067B-F23F-4A4F-A446-2B5C8EBE3358}" destId="{CE070EEE-A5CE-4CAD-822F-0EFD5ACC2FD2}" srcOrd="6" destOrd="0" presId="urn:microsoft.com/office/officeart/2008/layout/HexagonCluster"/>
    <dgm:cxn modelId="{3C5BDEDB-4406-46A9-A0EC-71B00DD60264}" type="presParOf" srcId="{CE070EEE-A5CE-4CAD-822F-0EFD5ACC2FD2}" destId="{2900D214-7445-4AD0-84CD-F0746A10500B}" srcOrd="0" destOrd="0" presId="urn:microsoft.com/office/officeart/2008/layout/HexagonCluster"/>
    <dgm:cxn modelId="{F585BF4A-9B09-41E0-AFF3-6DDDC1D9A33A}" type="presParOf" srcId="{F719067B-F23F-4A4F-A446-2B5C8EBE3358}" destId="{47AAC28A-61DF-43E6-8DE3-7FE117FDA4D3}" srcOrd="7" destOrd="0" presId="urn:microsoft.com/office/officeart/2008/layout/HexagonCluster"/>
    <dgm:cxn modelId="{89BA3D7F-F3D0-49E1-84D1-4AF4BE2FD39F}" type="presParOf" srcId="{47AAC28A-61DF-43E6-8DE3-7FE117FDA4D3}" destId="{CEF3CA56-89C6-46D8-8E65-7A38EAE8BC5A}" srcOrd="0" destOrd="0" presId="urn:microsoft.com/office/officeart/2008/layout/HexagonCluster"/>
    <dgm:cxn modelId="{94D595F6-7751-4A99-A7EB-1365D1E3AE5A}" type="presParOf" srcId="{F719067B-F23F-4A4F-A446-2B5C8EBE3358}" destId="{6F836BA7-1561-4E8C-A6B5-3445655697A7}" srcOrd="8" destOrd="0" presId="urn:microsoft.com/office/officeart/2008/layout/HexagonCluster"/>
    <dgm:cxn modelId="{881451BC-2F97-4D24-B22C-65B657C797A5}" type="presParOf" srcId="{6F836BA7-1561-4E8C-A6B5-3445655697A7}" destId="{A5CC9865-2A02-4091-A43E-CC49B7A1FBC6}" srcOrd="0" destOrd="0" presId="urn:microsoft.com/office/officeart/2008/layout/HexagonCluster"/>
    <dgm:cxn modelId="{B1D5BF20-E90D-427C-BA08-F199724A9D3F}" type="presParOf" srcId="{F719067B-F23F-4A4F-A446-2B5C8EBE3358}" destId="{315EAC13-AA92-423A-8F96-120F284B4761}" srcOrd="9" destOrd="0" presId="urn:microsoft.com/office/officeart/2008/layout/HexagonCluster"/>
    <dgm:cxn modelId="{2AAF9190-83DD-4905-91A5-AFFA76D1DBE1}" type="presParOf" srcId="{315EAC13-AA92-423A-8F96-120F284B4761}" destId="{EE320A74-AA52-4D23-9D1F-3B6CFEA0ED86}" srcOrd="0" destOrd="0" presId="urn:microsoft.com/office/officeart/2008/layout/HexagonCluster"/>
    <dgm:cxn modelId="{16C3C121-9B61-4006-A9F1-866B15A4EFC8}" type="presParOf" srcId="{F719067B-F23F-4A4F-A446-2B5C8EBE3358}" destId="{FFC6622F-98BD-45FC-A85A-319889DE394D}" srcOrd="10" destOrd="0" presId="urn:microsoft.com/office/officeart/2008/layout/HexagonCluster"/>
    <dgm:cxn modelId="{C3CECA10-D220-41EB-9EBA-3D46674A4496}" type="presParOf" srcId="{FFC6622F-98BD-45FC-A85A-319889DE394D}" destId="{AB440F86-4A8B-4757-8473-E19BAA1F58DE}" srcOrd="0" destOrd="0" presId="urn:microsoft.com/office/officeart/2008/layout/HexagonCluster"/>
    <dgm:cxn modelId="{DCD9F32A-3523-4BBC-9A68-166C27E1AC9C}" type="presParOf" srcId="{F719067B-F23F-4A4F-A446-2B5C8EBE3358}" destId="{2C4E14A3-BA64-41D1-8242-EC7047DA52F6}" srcOrd="11" destOrd="0" presId="urn:microsoft.com/office/officeart/2008/layout/HexagonCluster"/>
    <dgm:cxn modelId="{5414BA4B-1FED-49BA-B8FF-73BFC1663670}" type="presParOf" srcId="{2C4E14A3-BA64-41D1-8242-EC7047DA52F6}" destId="{4814A16F-90C8-4500-8A25-5426F1AD8BCB}" srcOrd="0" destOrd="0" presId="urn:microsoft.com/office/officeart/2008/layout/HexagonCluster"/>
    <dgm:cxn modelId="{B8AF5E32-511F-4B95-81AF-E6ED44445997}" type="presParOf" srcId="{F719067B-F23F-4A4F-A446-2B5C8EBE3358}" destId="{3FCC4065-B85C-441B-AF09-FE7F9ACBB6C7}" srcOrd="12" destOrd="0" presId="urn:microsoft.com/office/officeart/2008/layout/HexagonCluster"/>
    <dgm:cxn modelId="{DF6C1AD6-DBD5-41B9-8194-EA3841546E40}" type="presParOf" srcId="{3FCC4065-B85C-441B-AF09-FE7F9ACBB6C7}" destId="{01E683A1-BA26-42FA-8F4E-9383D2467C38}" srcOrd="0" destOrd="0" presId="urn:microsoft.com/office/officeart/2008/layout/HexagonCluster"/>
    <dgm:cxn modelId="{91C5EBF8-6462-4309-947F-E9FEB0C69DCC}" type="presParOf" srcId="{F719067B-F23F-4A4F-A446-2B5C8EBE3358}" destId="{E2C868DF-E3A8-41A1-A3EB-ABD96DCE85D1}" srcOrd="13" destOrd="0" presId="urn:microsoft.com/office/officeart/2008/layout/HexagonCluster"/>
    <dgm:cxn modelId="{76BAEA38-D9EB-474D-AA1E-A79F8341FB8C}" type="presParOf" srcId="{E2C868DF-E3A8-41A1-A3EB-ABD96DCE85D1}" destId="{A2A829BE-F5CD-4927-982F-B7203894EB15}" srcOrd="0" destOrd="0" presId="urn:microsoft.com/office/officeart/2008/layout/HexagonCluster"/>
    <dgm:cxn modelId="{CB3E250B-A620-4D8E-A8DF-30F0AE3FAAFA}" type="presParOf" srcId="{F719067B-F23F-4A4F-A446-2B5C8EBE3358}" destId="{EB39919C-E9D7-4797-BBF5-131C948F310B}" srcOrd="14" destOrd="0" presId="urn:microsoft.com/office/officeart/2008/layout/HexagonCluster"/>
    <dgm:cxn modelId="{61DB99EE-F041-4C40-9FFB-A9722A793AFD}" type="presParOf" srcId="{EB39919C-E9D7-4797-BBF5-131C948F310B}" destId="{5656898A-7AB1-444B-86B7-C1190EAF1844}" srcOrd="0" destOrd="0" presId="urn:microsoft.com/office/officeart/2008/layout/HexagonCluster"/>
    <dgm:cxn modelId="{5A00678B-DDCD-4EAF-9A69-F4FD1EFEF8D9}" type="presParOf" srcId="{F719067B-F23F-4A4F-A446-2B5C8EBE3358}" destId="{0AE13575-EE74-4BEC-AFE4-E5E2F6277E30}" srcOrd="15" destOrd="0" presId="urn:microsoft.com/office/officeart/2008/layout/HexagonCluster"/>
    <dgm:cxn modelId="{CC54E061-5EE9-4A89-9A21-17AA2D3AE5BF}" type="presParOf" srcId="{0AE13575-EE74-4BEC-AFE4-E5E2F6277E30}" destId="{97F6CCC5-7D13-485D-AC2A-1EC91F6965E5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F52322-DE9F-4AD8-85D4-3C62B0F4CFB5}" type="doc">
      <dgm:prSet loTypeId="urn:microsoft.com/office/officeart/2005/8/layout/default" loCatId="list" qsTypeId="urn:microsoft.com/office/officeart/2005/8/quickstyle/simple2" qsCatId="simple" csTypeId="urn:microsoft.com/office/officeart/2005/8/colors/accent6_5" csCatId="accent6" phldr="1"/>
      <dgm:spPr/>
    </dgm:pt>
    <dgm:pt modelId="{2D1B9314-A86F-4CDE-A42E-C1DFD8FF01CD}">
      <dgm:prSet phldrT="[Text]" custT="1"/>
      <dgm:spPr>
        <a:xfrm>
          <a:off x="889975" y="302"/>
          <a:ext cx="1733090" cy="1039854"/>
        </a:xfrm>
        <a:prstGeom prst="rect">
          <a:avLst/>
        </a:prstGeom>
        <a:solidFill>
          <a:srgbClr val="008000"/>
        </a:solidFill>
      </dgm:spPr>
      <dgm:t>
        <a:bodyPr/>
        <a:lstStyle/>
        <a:p>
          <a:r>
            <a:rPr lang="en-US" sz="2000" dirty="0" smtClean="0">
              <a:latin typeface="Arial"/>
              <a:ea typeface="+mn-ea"/>
              <a:cs typeface="+mn-cs"/>
            </a:rPr>
            <a:t>Automated Ship Reporting</a:t>
          </a:r>
          <a:endParaRPr lang="en-US" sz="2000" dirty="0">
            <a:latin typeface="Arial"/>
            <a:ea typeface="+mn-ea"/>
            <a:cs typeface="+mn-cs"/>
          </a:endParaRPr>
        </a:p>
      </dgm:t>
    </dgm:pt>
    <dgm:pt modelId="{4129C319-0B19-440A-85A1-6772F7771171}" type="parTrans" cxnId="{53B303DA-2836-4CAA-B376-D6533EF13666}">
      <dgm:prSet/>
      <dgm:spPr/>
      <dgm:t>
        <a:bodyPr/>
        <a:lstStyle/>
        <a:p>
          <a:endParaRPr lang="en-US"/>
        </a:p>
      </dgm:t>
    </dgm:pt>
    <dgm:pt modelId="{E1B1AD90-26D2-4036-89A1-A30E72799DB9}" type="sibTrans" cxnId="{53B303DA-2836-4CAA-B376-D6533EF13666}">
      <dgm:prSet/>
      <dgm:spPr/>
      <dgm:t>
        <a:bodyPr/>
        <a:lstStyle/>
        <a:p>
          <a:endParaRPr lang="en-US"/>
        </a:p>
      </dgm:t>
    </dgm:pt>
    <dgm:pt modelId="{38A7FC91-388F-409D-9142-276C1C816353}">
      <dgm:prSet phldrT="[Text]" custT="1"/>
      <dgm:spPr>
        <a:xfrm>
          <a:off x="2796374" y="302"/>
          <a:ext cx="1733090" cy="1039854"/>
        </a:xfrm>
        <a:prstGeom prst="rect">
          <a:avLst/>
        </a:prstGeom>
        <a:solidFill>
          <a:srgbClr val="008000"/>
        </a:solidFill>
      </dgm:spPr>
      <dgm:t>
        <a:bodyPr/>
        <a:lstStyle/>
        <a:p>
          <a:r>
            <a:rPr lang="en-US" sz="2000" dirty="0" smtClean="0">
              <a:latin typeface="Arial"/>
              <a:ea typeface="+mn-ea"/>
              <a:cs typeface="+mn-cs"/>
            </a:rPr>
            <a:t>Just-in-Time Arrival</a:t>
          </a:r>
          <a:endParaRPr lang="en-US" sz="2000" dirty="0">
            <a:latin typeface="Arial"/>
            <a:ea typeface="+mn-ea"/>
            <a:cs typeface="+mn-cs"/>
          </a:endParaRPr>
        </a:p>
      </dgm:t>
    </dgm:pt>
    <dgm:pt modelId="{A99B4A1A-FE56-465B-9A88-022219A85262}" type="parTrans" cxnId="{748F46FE-8067-46D8-ACA4-4E29BDFFB5DA}">
      <dgm:prSet/>
      <dgm:spPr/>
      <dgm:t>
        <a:bodyPr/>
        <a:lstStyle/>
        <a:p>
          <a:endParaRPr lang="en-US"/>
        </a:p>
      </dgm:t>
    </dgm:pt>
    <dgm:pt modelId="{8AD2DBA8-2211-4EE8-8F4A-01C67029B03E}" type="sibTrans" cxnId="{748F46FE-8067-46D8-ACA4-4E29BDFFB5DA}">
      <dgm:prSet/>
      <dgm:spPr/>
      <dgm:t>
        <a:bodyPr/>
        <a:lstStyle/>
        <a:p>
          <a:endParaRPr lang="en-US"/>
        </a:p>
      </dgm:t>
    </dgm:pt>
    <dgm:pt modelId="{0F7BF5F5-0AC6-48E9-8B28-4A23E14F7542}">
      <dgm:prSet phldrT="[Text]" custT="1"/>
      <dgm:spPr>
        <a:xfrm>
          <a:off x="4702774" y="302"/>
          <a:ext cx="1733090" cy="1039854"/>
        </a:xfrm>
        <a:prstGeom prst="rect">
          <a:avLst/>
        </a:prstGeom>
        <a:solidFill>
          <a:srgbClr val="008000"/>
        </a:solidFill>
      </dgm:spPr>
      <dgm:t>
        <a:bodyPr/>
        <a:lstStyle/>
        <a:p>
          <a:r>
            <a:rPr lang="en-US" sz="1800" dirty="0" smtClean="0">
              <a:latin typeface="Arial"/>
              <a:ea typeface="+mn-ea"/>
              <a:cs typeface="+mn-cs"/>
            </a:rPr>
            <a:t>Recommended Route / Pilot Route</a:t>
          </a:r>
          <a:endParaRPr lang="en-US" sz="1800" dirty="0">
            <a:latin typeface="Arial"/>
            <a:ea typeface="+mn-ea"/>
            <a:cs typeface="+mn-cs"/>
          </a:endParaRPr>
        </a:p>
      </dgm:t>
    </dgm:pt>
    <dgm:pt modelId="{D3382BD4-B302-41D0-A4C2-1BCCED5AED72}" type="parTrans" cxnId="{3DC3945A-69A4-42C9-BA6E-DC05C8969729}">
      <dgm:prSet/>
      <dgm:spPr/>
      <dgm:t>
        <a:bodyPr/>
        <a:lstStyle/>
        <a:p>
          <a:endParaRPr lang="en-US"/>
        </a:p>
      </dgm:t>
    </dgm:pt>
    <dgm:pt modelId="{63D27B29-4236-4C5B-A841-73081C0B3F57}" type="sibTrans" cxnId="{3DC3945A-69A4-42C9-BA6E-DC05C8969729}">
      <dgm:prSet/>
      <dgm:spPr/>
      <dgm:t>
        <a:bodyPr/>
        <a:lstStyle/>
        <a:p>
          <a:endParaRPr lang="en-US"/>
        </a:p>
      </dgm:t>
    </dgm:pt>
    <dgm:pt modelId="{89C7D3D8-AF96-40DE-83AE-7E8616F32775}">
      <dgm:prSet phldrT="[Text]" custT="1"/>
      <dgm:spPr>
        <a:xfrm>
          <a:off x="889975" y="1213466"/>
          <a:ext cx="1733090" cy="1039854"/>
        </a:xfrm>
        <a:prstGeom prst="rect">
          <a:avLst/>
        </a:prstGeom>
        <a:solidFill>
          <a:srgbClr val="008000">
            <a:alpha val="67000"/>
          </a:srgbClr>
        </a:solidFill>
      </dgm:spPr>
      <dgm:t>
        <a:bodyPr/>
        <a:lstStyle/>
        <a:p>
          <a:r>
            <a:rPr lang="en-US" sz="2000" dirty="0" smtClean="0">
              <a:latin typeface="Arial"/>
              <a:ea typeface="+mn-ea"/>
              <a:cs typeface="+mn-cs"/>
            </a:rPr>
            <a:t>Hot Spot Detection</a:t>
          </a:r>
          <a:endParaRPr lang="en-US" sz="2000" dirty="0">
            <a:latin typeface="Arial"/>
            <a:ea typeface="+mn-ea"/>
            <a:cs typeface="+mn-cs"/>
          </a:endParaRPr>
        </a:p>
      </dgm:t>
    </dgm:pt>
    <dgm:pt modelId="{0E396A93-1FC0-4BD6-AC45-EB18F182388B}" type="parTrans" cxnId="{CE34B701-1899-40CB-8E5A-AA50EAE90D51}">
      <dgm:prSet/>
      <dgm:spPr/>
      <dgm:t>
        <a:bodyPr/>
        <a:lstStyle/>
        <a:p>
          <a:endParaRPr lang="en-US"/>
        </a:p>
      </dgm:t>
    </dgm:pt>
    <dgm:pt modelId="{0F92A80B-B4CC-4C8A-A1B8-CC6B5B98EA31}" type="sibTrans" cxnId="{CE34B701-1899-40CB-8E5A-AA50EAE90D51}">
      <dgm:prSet/>
      <dgm:spPr/>
      <dgm:t>
        <a:bodyPr/>
        <a:lstStyle/>
        <a:p>
          <a:endParaRPr lang="en-US"/>
        </a:p>
      </dgm:t>
    </dgm:pt>
    <dgm:pt modelId="{50347E77-0A08-468C-8DA4-1284A01A1DA2}">
      <dgm:prSet phldrT="[Text]" custT="1"/>
      <dgm:spPr>
        <a:xfrm>
          <a:off x="2796374" y="1213466"/>
          <a:ext cx="1733090" cy="1039854"/>
        </a:xfrm>
        <a:prstGeom prst="rect">
          <a:avLst/>
        </a:prstGeom>
        <a:solidFill>
          <a:srgbClr val="008000">
            <a:alpha val="67000"/>
          </a:srgbClr>
        </a:solidFill>
      </dgm:spPr>
      <dgm:t>
        <a:bodyPr/>
        <a:lstStyle/>
        <a:p>
          <a:r>
            <a:rPr lang="en-US" sz="2000" dirty="0" smtClean="0">
              <a:latin typeface="Arial"/>
              <a:ea typeface="+mn-ea"/>
              <a:cs typeface="+mn-cs"/>
            </a:rPr>
            <a:t>Marine Safety Information</a:t>
          </a:r>
          <a:endParaRPr lang="en-US" sz="2000" dirty="0">
            <a:latin typeface="Arial"/>
            <a:ea typeface="+mn-ea"/>
            <a:cs typeface="+mn-cs"/>
          </a:endParaRPr>
        </a:p>
      </dgm:t>
    </dgm:pt>
    <dgm:pt modelId="{D8B9F943-4038-4DF7-ADAF-165725D3EFA2}" type="parTrans" cxnId="{59D15B26-1A80-4100-8BB6-6CB997C44C5A}">
      <dgm:prSet/>
      <dgm:spPr/>
      <dgm:t>
        <a:bodyPr/>
        <a:lstStyle/>
        <a:p>
          <a:endParaRPr lang="en-US"/>
        </a:p>
      </dgm:t>
    </dgm:pt>
    <dgm:pt modelId="{70CC7EB4-60A0-40BF-9A5F-02EFE2523BEB}" type="sibTrans" cxnId="{59D15B26-1A80-4100-8BB6-6CB997C44C5A}">
      <dgm:prSet/>
      <dgm:spPr/>
      <dgm:t>
        <a:bodyPr/>
        <a:lstStyle/>
        <a:p>
          <a:endParaRPr lang="en-US"/>
        </a:p>
      </dgm:t>
    </dgm:pt>
    <dgm:pt modelId="{E7E572A2-127C-4F41-91C6-C34A3161FDC2}">
      <dgm:prSet phldrT="[Text]" custT="1"/>
      <dgm:spPr>
        <a:xfrm>
          <a:off x="4702774" y="1213466"/>
          <a:ext cx="1733090" cy="1039854"/>
        </a:xfrm>
        <a:prstGeom prst="rect">
          <a:avLst/>
        </a:prstGeom>
        <a:solidFill>
          <a:srgbClr val="008000">
            <a:alpha val="67000"/>
          </a:srgbClr>
        </a:solidFill>
      </dgm:spPr>
      <dgm:t>
        <a:bodyPr/>
        <a:lstStyle/>
        <a:p>
          <a:r>
            <a:rPr lang="en-US" sz="2000" dirty="0" smtClean="0">
              <a:latin typeface="Arial"/>
              <a:ea typeface="+mn-ea"/>
              <a:cs typeface="+mn-cs"/>
            </a:rPr>
            <a:t>Traffic Congestion</a:t>
          </a:r>
          <a:endParaRPr lang="en-US" sz="2000" dirty="0">
            <a:latin typeface="Arial"/>
            <a:ea typeface="+mn-ea"/>
            <a:cs typeface="+mn-cs"/>
          </a:endParaRPr>
        </a:p>
      </dgm:t>
    </dgm:pt>
    <dgm:pt modelId="{BCCE8828-6F71-4B50-85D1-759B38F47E1C}" type="parTrans" cxnId="{0A47AF9B-59A6-4540-AA4D-235BA87A7659}">
      <dgm:prSet/>
      <dgm:spPr/>
      <dgm:t>
        <a:bodyPr/>
        <a:lstStyle/>
        <a:p>
          <a:endParaRPr lang="en-US"/>
        </a:p>
      </dgm:t>
    </dgm:pt>
    <dgm:pt modelId="{4BFDC493-90A3-4B41-B47C-DEB777B5BD3C}" type="sibTrans" cxnId="{0A47AF9B-59A6-4540-AA4D-235BA87A7659}">
      <dgm:prSet/>
      <dgm:spPr/>
      <dgm:t>
        <a:bodyPr/>
        <a:lstStyle/>
        <a:p>
          <a:endParaRPr lang="en-US"/>
        </a:p>
      </dgm:t>
    </dgm:pt>
    <dgm:pt modelId="{FF328D4B-4FEC-455D-9F04-7F3100589DDB}">
      <dgm:prSet phldrT="[Text]" custT="1"/>
      <dgm:spPr>
        <a:xfrm>
          <a:off x="889975" y="2426629"/>
          <a:ext cx="1733090" cy="1039854"/>
        </a:xfrm>
        <a:prstGeom prst="rect">
          <a:avLst/>
        </a:prstGeom>
        <a:solidFill>
          <a:srgbClr val="008000">
            <a:alpha val="45000"/>
          </a:srgbClr>
        </a:solidFill>
      </dgm:spPr>
      <dgm:t>
        <a:bodyPr/>
        <a:lstStyle/>
        <a:p>
          <a:r>
            <a:rPr lang="en-US" sz="2000" dirty="0" smtClean="0">
              <a:latin typeface="Arial"/>
              <a:ea typeface="+mn-ea"/>
              <a:cs typeface="+mn-cs"/>
            </a:rPr>
            <a:t>Route Monitoring</a:t>
          </a:r>
          <a:endParaRPr lang="en-US" sz="2000" dirty="0">
            <a:latin typeface="Arial"/>
            <a:ea typeface="+mn-ea"/>
            <a:cs typeface="+mn-cs"/>
          </a:endParaRPr>
        </a:p>
      </dgm:t>
    </dgm:pt>
    <dgm:pt modelId="{11FDD8D0-7822-4076-BF7E-F437DA01A976}" type="parTrans" cxnId="{BCD0B040-11F3-4929-8ADE-885BED7113A4}">
      <dgm:prSet/>
      <dgm:spPr/>
      <dgm:t>
        <a:bodyPr/>
        <a:lstStyle/>
        <a:p>
          <a:endParaRPr lang="en-US"/>
        </a:p>
      </dgm:t>
    </dgm:pt>
    <dgm:pt modelId="{7C1E8979-9B43-49EF-878A-CF077CAAC1F2}" type="sibTrans" cxnId="{BCD0B040-11F3-4929-8ADE-885BED7113A4}">
      <dgm:prSet/>
      <dgm:spPr/>
      <dgm:t>
        <a:bodyPr/>
        <a:lstStyle/>
        <a:p>
          <a:endParaRPr lang="en-US"/>
        </a:p>
      </dgm:t>
    </dgm:pt>
    <dgm:pt modelId="{23E39005-047F-4FC5-A8E1-76BC673082C1}">
      <dgm:prSet phldrT="[Text]" custT="1"/>
      <dgm:spPr>
        <a:xfrm>
          <a:off x="2796374" y="2426629"/>
          <a:ext cx="1733090" cy="1039854"/>
        </a:xfrm>
        <a:prstGeom prst="rect">
          <a:avLst/>
        </a:prstGeom>
        <a:solidFill>
          <a:srgbClr val="008000">
            <a:alpha val="45000"/>
          </a:srgbClr>
        </a:solidFill>
      </dgm:spPr>
      <dgm:t>
        <a:bodyPr/>
        <a:lstStyle/>
        <a:p>
          <a:r>
            <a:rPr lang="en-US" sz="2000" dirty="0" smtClean="0">
              <a:latin typeface="Arial"/>
              <a:ea typeface="+mn-ea"/>
              <a:cs typeface="+mn-cs"/>
            </a:rPr>
            <a:t>Route Cross-Check</a:t>
          </a:r>
          <a:endParaRPr lang="en-US" sz="2000" dirty="0">
            <a:latin typeface="Arial"/>
            <a:ea typeface="+mn-ea"/>
            <a:cs typeface="+mn-cs"/>
          </a:endParaRPr>
        </a:p>
      </dgm:t>
    </dgm:pt>
    <dgm:pt modelId="{6C924459-3D7A-465F-90A3-60396BBFCB34}" type="parTrans" cxnId="{1F36AF0F-A86D-4B53-A52A-632FBBDFECA9}">
      <dgm:prSet/>
      <dgm:spPr/>
      <dgm:t>
        <a:bodyPr/>
        <a:lstStyle/>
        <a:p>
          <a:endParaRPr lang="en-US"/>
        </a:p>
      </dgm:t>
    </dgm:pt>
    <dgm:pt modelId="{0A1FFF86-C1CE-4829-986E-DD902F42EBE7}" type="sibTrans" cxnId="{1F36AF0F-A86D-4B53-A52A-632FBBDFECA9}">
      <dgm:prSet/>
      <dgm:spPr/>
      <dgm:t>
        <a:bodyPr/>
        <a:lstStyle/>
        <a:p>
          <a:endParaRPr lang="en-US"/>
        </a:p>
      </dgm:t>
    </dgm:pt>
    <dgm:pt modelId="{ECB2C4FB-E30D-40B2-AD1A-DD6B6DB5E241}">
      <dgm:prSet phldrT="[Text]" custT="1"/>
      <dgm:spPr>
        <a:xfrm>
          <a:off x="4702774" y="2426629"/>
          <a:ext cx="1733090" cy="1039854"/>
        </a:xfrm>
        <a:prstGeom prst="rect">
          <a:avLst/>
        </a:prstGeom>
        <a:solidFill>
          <a:srgbClr val="008000">
            <a:alpha val="45000"/>
          </a:srgbClr>
        </a:solidFill>
      </dgm:spPr>
      <dgm:t>
        <a:bodyPr/>
        <a:lstStyle/>
        <a:p>
          <a:r>
            <a:rPr lang="en-US" sz="2000" dirty="0" smtClean="0">
              <a:latin typeface="Arial"/>
              <a:ea typeface="+mn-ea"/>
              <a:cs typeface="+mn-cs"/>
            </a:rPr>
            <a:t>Behavioral Analysis</a:t>
          </a:r>
          <a:endParaRPr lang="en-US" sz="2000" dirty="0">
            <a:latin typeface="Arial"/>
            <a:ea typeface="+mn-ea"/>
            <a:cs typeface="+mn-cs"/>
          </a:endParaRPr>
        </a:p>
      </dgm:t>
    </dgm:pt>
    <dgm:pt modelId="{6EE12845-3F6E-42C9-A01D-7B091874780F}" type="parTrans" cxnId="{8EACC030-2874-41A2-8D68-7D73D8067654}">
      <dgm:prSet/>
      <dgm:spPr/>
      <dgm:t>
        <a:bodyPr/>
        <a:lstStyle/>
        <a:p>
          <a:endParaRPr lang="en-US"/>
        </a:p>
      </dgm:t>
    </dgm:pt>
    <dgm:pt modelId="{72216F8C-0049-499F-8B96-35CF59DAE08A}" type="sibTrans" cxnId="{8EACC030-2874-41A2-8D68-7D73D8067654}">
      <dgm:prSet/>
      <dgm:spPr/>
      <dgm:t>
        <a:bodyPr/>
        <a:lstStyle/>
        <a:p>
          <a:endParaRPr lang="en-US"/>
        </a:p>
      </dgm:t>
    </dgm:pt>
    <dgm:pt modelId="{E91E2AB1-8D99-40F7-9B08-E713EB7EA54E}">
      <dgm:prSet phldrT="[Text]" custT="1"/>
      <dgm:spPr>
        <a:xfrm>
          <a:off x="889975" y="3639792"/>
          <a:ext cx="1733090" cy="1039854"/>
        </a:xfrm>
        <a:prstGeom prst="rect">
          <a:avLst/>
        </a:prstGeom>
        <a:solidFill>
          <a:srgbClr val="008000">
            <a:alpha val="29000"/>
          </a:srgbClr>
        </a:solidFill>
      </dgm:spPr>
      <dgm:t>
        <a:bodyPr/>
        <a:lstStyle/>
        <a:p>
          <a:r>
            <a:rPr lang="en-US" sz="2000" dirty="0" smtClean="0">
              <a:latin typeface="Arial"/>
              <a:ea typeface="+mn-ea"/>
              <a:cs typeface="+mn-cs"/>
            </a:rPr>
            <a:t>Weather Routing</a:t>
          </a:r>
          <a:endParaRPr lang="en-US" sz="2000" dirty="0">
            <a:latin typeface="Arial"/>
            <a:ea typeface="+mn-ea"/>
            <a:cs typeface="+mn-cs"/>
          </a:endParaRPr>
        </a:p>
      </dgm:t>
    </dgm:pt>
    <dgm:pt modelId="{2EC4EBCD-B17C-4E90-BC89-E4E86860AA32}" type="parTrans" cxnId="{9F66E87F-D0CD-4770-84B3-EA33301BC91D}">
      <dgm:prSet/>
      <dgm:spPr/>
      <dgm:t>
        <a:bodyPr/>
        <a:lstStyle/>
        <a:p>
          <a:endParaRPr lang="en-US"/>
        </a:p>
      </dgm:t>
    </dgm:pt>
    <dgm:pt modelId="{F1A3239C-4BB8-4B77-8ADA-A350F2D402E1}" type="sibTrans" cxnId="{9F66E87F-D0CD-4770-84B3-EA33301BC91D}">
      <dgm:prSet/>
      <dgm:spPr/>
      <dgm:t>
        <a:bodyPr/>
        <a:lstStyle/>
        <a:p>
          <a:endParaRPr lang="en-US"/>
        </a:p>
      </dgm:t>
    </dgm:pt>
    <dgm:pt modelId="{D265C87E-AB3E-41C1-8AD2-BED636B2B55E}">
      <dgm:prSet phldrT="[Text]" custT="1"/>
      <dgm:spPr>
        <a:xfrm>
          <a:off x="2796374" y="3639792"/>
          <a:ext cx="1733090" cy="1039854"/>
        </a:xfrm>
        <a:prstGeom prst="rect">
          <a:avLst/>
        </a:prstGeom>
        <a:solidFill>
          <a:srgbClr val="008000">
            <a:alpha val="29000"/>
          </a:srgbClr>
        </a:solidFill>
      </dgm:spPr>
      <dgm:t>
        <a:bodyPr/>
        <a:lstStyle/>
        <a:p>
          <a:r>
            <a:rPr lang="en-US" sz="2000" dirty="0" smtClean="0">
              <a:latin typeface="Arial"/>
              <a:ea typeface="+mn-ea"/>
              <a:cs typeface="+mn-cs"/>
            </a:rPr>
            <a:t>Route Optimization</a:t>
          </a:r>
          <a:endParaRPr lang="en-US" sz="2000" dirty="0">
            <a:latin typeface="Arial"/>
            <a:ea typeface="+mn-ea"/>
            <a:cs typeface="+mn-cs"/>
          </a:endParaRPr>
        </a:p>
      </dgm:t>
    </dgm:pt>
    <dgm:pt modelId="{C657F935-A4B4-42BA-9427-42CAD9988818}" type="parTrans" cxnId="{E755D33C-1D57-4F37-8EB7-195CF6F95A36}">
      <dgm:prSet/>
      <dgm:spPr/>
      <dgm:t>
        <a:bodyPr/>
        <a:lstStyle/>
        <a:p>
          <a:endParaRPr lang="en-US"/>
        </a:p>
      </dgm:t>
    </dgm:pt>
    <dgm:pt modelId="{42EE561C-0502-4EFE-B741-BC822B233ACF}" type="sibTrans" cxnId="{E755D33C-1D57-4F37-8EB7-195CF6F95A36}">
      <dgm:prSet/>
      <dgm:spPr/>
      <dgm:t>
        <a:bodyPr/>
        <a:lstStyle/>
        <a:p>
          <a:endParaRPr lang="en-US"/>
        </a:p>
      </dgm:t>
    </dgm:pt>
    <dgm:pt modelId="{1F072A94-B0CB-45BC-9C8D-38BC04D20016}">
      <dgm:prSet phldrT="[Text]" custT="1"/>
      <dgm:spPr>
        <a:xfrm>
          <a:off x="4702774" y="3639792"/>
          <a:ext cx="1733090" cy="1039854"/>
        </a:xfrm>
        <a:prstGeom prst="rect">
          <a:avLst/>
        </a:prstGeom>
        <a:solidFill>
          <a:srgbClr val="008000">
            <a:alpha val="29000"/>
          </a:srgbClr>
        </a:solidFill>
      </dgm:spPr>
      <dgm:t>
        <a:bodyPr/>
        <a:lstStyle/>
        <a:p>
          <a:r>
            <a:rPr lang="en-US" sz="2000" dirty="0" smtClean="0">
              <a:latin typeface="Arial"/>
              <a:ea typeface="+mn-ea"/>
              <a:cs typeface="+mn-cs"/>
            </a:rPr>
            <a:t>Chart Updates</a:t>
          </a:r>
          <a:endParaRPr lang="en-US" sz="2000" dirty="0">
            <a:latin typeface="Arial"/>
            <a:ea typeface="+mn-ea"/>
            <a:cs typeface="+mn-cs"/>
          </a:endParaRPr>
        </a:p>
      </dgm:t>
    </dgm:pt>
    <dgm:pt modelId="{8864B0C0-DE63-4C6E-AD0A-4BF9FE88AD31}" type="parTrans" cxnId="{A0E34F43-B188-4878-B909-4247C1392C03}">
      <dgm:prSet/>
      <dgm:spPr/>
      <dgm:t>
        <a:bodyPr/>
        <a:lstStyle/>
        <a:p>
          <a:endParaRPr lang="en-US"/>
        </a:p>
      </dgm:t>
    </dgm:pt>
    <dgm:pt modelId="{A4C96509-420B-4029-A179-DAA1F3CAB212}" type="sibTrans" cxnId="{A0E34F43-B188-4878-B909-4247C1392C03}">
      <dgm:prSet/>
      <dgm:spPr/>
      <dgm:t>
        <a:bodyPr/>
        <a:lstStyle/>
        <a:p>
          <a:endParaRPr lang="en-US"/>
        </a:p>
      </dgm:t>
    </dgm:pt>
    <dgm:pt modelId="{633ECC3F-21B2-4D95-B99E-80FD6E8CCA5B}" type="pres">
      <dgm:prSet presAssocID="{9AF52322-DE9F-4AD8-85D4-3C62B0F4CFB5}" presName="diagram" presStyleCnt="0">
        <dgm:presLayoutVars>
          <dgm:dir/>
          <dgm:resizeHandles val="exact"/>
        </dgm:presLayoutVars>
      </dgm:prSet>
      <dgm:spPr/>
    </dgm:pt>
    <dgm:pt modelId="{9267BE04-EEAB-4204-8257-AA7D1C3898C0}" type="pres">
      <dgm:prSet presAssocID="{2D1B9314-A86F-4CDE-A42E-C1DFD8FF01CD}" presName="node" presStyleLbl="node1" presStyleIdx="0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5970D8-A209-4896-B127-6E3677438433}" type="pres">
      <dgm:prSet presAssocID="{E1B1AD90-26D2-4036-89A1-A30E72799DB9}" presName="sibTrans" presStyleCnt="0"/>
      <dgm:spPr/>
    </dgm:pt>
    <dgm:pt modelId="{9C9E58EC-FB0A-46C7-9396-4BC8436A814A}" type="pres">
      <dgm:prSet presAssocID="{38A7FC91-388F-409D-9142-276C1C816353}" presName="node" presStyleLbl="node1" presStyleIdx="1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87D1C8-187F-480A-8F60-6AB412FEBA68}" type="pres">
      <dgm:prSet presAssocID="{8AD2DBA8-2211-4EE8-8F4A-01C67029B03E}" presName="sibTrans" presStyleCnt="0"/>
      <dgm:spPr/>
    </dgm:pt>
    <dgm:pt modelId="{B2B84FC7-82E8-4FCA-8BF4-9F44AE6280B1}" type="pres">
      <dgm:prSet presAssocID="{0F7BF5F5-0AC6-48E9-8B28-4A23E14F7542}" presName="node" presStyleLbl="node1" presStyleIdx="2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B4341E-B435-4E6B-B6DA-44BE707CD2CB}" type="pres">
      <dgm:prSet presAssocID="{63D27B29-4236-4C5B-A841-73081C0B3F57}" presName="sibTrans" presStyleCnt="0"/>
      <dgm:spPr/>
    </dgm:pt>
    <dgm:pt modelId="{BC1146F5-7F24-4484-912F-4B6C95E3D396}" type="pres">
      <dgm:prSet presAssocID="{89C7D3D8-AF96-40DE-83AE-7E8616F32775}" presName="node" presStyleLbl="node1" presStyleIdx="3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1010B1-2A86-406C-A3F4-D62145FF571A}" type="pres">
      <dgm:prSet presAssocID="{0F92A80B-B4CC-4C8A-A1B8-CC6B5B98EA31}" presName="sibTrans" presStyleCnt="0"/>
      <dgm:spPr/>
    </dgm:pt>
    <dgm:pt modelId="{E4685395-F0FE-4EA4-B9A4-34F520DD4D8E}" type="pres">
      <dgm:prSet presAssocID="{50347E77-0A08-468C-8DA4-1284A01A1DA2}" presName="node" presStyleLbl="node1" presStyleIdx="4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5CF88C-7294-4655-999F-481FC673527C}" type="pres">
      <dgm:prSet presAssocID="{70CC7EB4-60A0-40BF-9A5F-02EFE2523BEB}" presName="sibTrans" presStyleCnt="0"/>
      <dgm:spPr/>
    </dgm:pt>
    <dgm:pt modelId="{5BCEE9ED-BB13-4A99-8427-BFB35BF535A5}" type="pres">
      <dgm:prSet presAssocID="{E7E572A2-127C-4F41-91C6-C34A3161FDC2}" presName="node" presStyleLbl="node1" presStyleIdx="5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F19EBB-0645-43C5-910B-3FC7CD9D505B}" type="pres">
      <dgm:prSet presAssocID="{4BFDC493-90A3-4B41-B47C-DEB777B5BD3C}" presName="sibTrans" presStyleCnt="0"/>
      <dgm:spPr/>
    </dgm:pt>
    <dgm:pt modelId="{DFE80A6D-88C7-4E62-9C7A-899CA35B9106}" type="pres">
      <dgm:prSet presAssocID="{FF328D4B-4FEC-455D-9F04-7F3100589DDB}" presName="node" presStyleLbl="node1" presStyleIdx="6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6F891C-CD7F-4BF9-B530-EBE6C22A9501}" type="pres">
      <dgm:prSet presAssocID="{7C1E8979-9B43-49EF-878A-CF077CAAC1F2}" presName="sibTrans" presStyleCnt="0"/>
      <dgm:spPr/>
    </dgm:pt>
    <dgm:pt modelId="{8FB7702C-9672-42D8-9515-C9C0479D568D}" type="pres">
      <dgm:prSet presAssocID="{23E39005-047F-4FC5-A8E1-76BC673082C1}" presName="node" presStyleLbl="node1" presStyleIdx="7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ABF4C8-AC39-4352-B100-CCD96E08E33D}" type="pres">
      <dgm:prSet presAssocID="{0A1FFF86-C1CE-4829-986E-DD902F42EBE7}" presName="sibTrans" presStyleCnt="0"/>
      <dgm:spPr/>
    </dgm:pt>
    <dgm:pt modelId="{377B5567-C137-411A-9CDE-B77CDEEAE174}" type="pres">
      <dgm:prSet presAssocID="{ECB2C4FB-E30D-40B2-AD1A-DD6B6DB5E241}" presName="node" presStyleLbl="node1" presStyleIdx="8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76DEB3-B6C5-4F44-BB96-F0ABE2C29CCD}" type="pres">
      <dgm:prSet presAssocID="{72216F8C-0049-499F-8B96-35CF59DAE08A}" presName="sibTrans" presStyleCnt="0"/>
      <dgm:spPr/>
    </dgm:pt>
    <dgm:pt modelId="{10959766-C2A4-49A3-AD49-9BF981C11DDC}" type="pres">
      <dgm:prSet presAssocID="{E91E2AB1-8D99-40F7-9B08-E713EB7EA54E}" presName="node" presStyleLbl="node1" presStyleIdx="9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F548A4-7A1A-4549-BB32-0D7CD6BF0EC0}" type="pres">
      <dgm:prSet presAssocID="{F1A3239C-4BB8-4B77-8ADA-A350F2D402E1}" presName="sibTrans" presStyleCnt="0"/>
      <dgm:spPr/>
    </dgm:pt>
    <dgm:pt modelId="{8B63AFA9-60C7-474D-A02B-75B0CDAB2B32}" type="pres">
      <dgm:prSet presAssocID="{D265C87E-AB3E-41C1-8AD2-BED636B2B55E}" presName="node" presStyleLbl="node1" presStyleIdx="10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CB5AAC-F98C-4DB2-BEDB-23EC9E923456}" type="pres">
      <dgm:prSet presAssocID="{42EE561C-0502-4EFE-B741-BC822B233ACF}" presName="sibTrans" presStyleCnt="0"/>
      <dgm:spPr/>
    </dgm:pt>
    <dgm:pt modelId="{BF0CFEB8-D5BD-45D4-848D-9AF695676D52}" type="pres">
      <dgm:prSet presAssocID="{1F072A94-B0CB-45BC-9C8D-38BC04D20016}" presName="node" presStyleLbl="node1" presStyleIdx="11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812E527-8FF5-4709-8CF3-9CB75293C4FC}" type="presOf" srcId="{2D1B9314-A86F-4CDE-A42E-C1DFD8FF01CD}" destId="{9267BE04-EEAB-4204-8257-AA7D1C3898C0}" srcOrd="0" destOrd="0" presId="urn:microsoft.com/office/officeart/2005/8/layout/default"/>
    <dgm:cxn modelId="{A0E34F43-B188-4878-B909-4247C1392C03}" srcId="{9AF52322-DE9F-4AD8-85D4-3C62B0F4CFB5}" destId="{1F072A94-B0CB-45BC-9C8D-38BC04D20016}" srcOrd="11" destOrd="0" parTransId="{8864B0C0-DE63-4C6E-AD0A-4BF9FE88AD31}" sibTransId="{A4C96509-420B-4029-A179-DAA1F3CAB212}"/>
    <dgm:cxn modelId="{59D15B26-1A80-4100-8BB6-6CB997C44C5A}" srcId="{9AF52322-DE9F-4AD8-85D4-3C62B0F4CFB5}" destId="{50347E77-0A08-468C-8DA4-1284A01A1DA2}" srcOrd="4" destOrd="0" parTransId="{D8B9F943-4038-4DF7-ADAF-165725D3EFA2}" sibTransId="{70CC7EB4-60A0-40BF-9A5F-02EFE2523BEB}"/>
    <dgm:cxn modelId="{8EACC030-2874-41A2-8D68-7D73D8067654}" srcId="{9AF52322-DE9F-4AD8-85D4-3C62B0F4CFB5}" destId="{ECB2C4FB-E30D-40B2-AD1A-DD6B6DB5E241}" srcOrd="8" destOrd="0" parTransId="{6EE12845-3F6E-42C9-A01D-7B091874780F}" sibTransId="{72216F8C-0049-499F-8B96-35CF59DAE08A}"/>
    <dgm:cxn modelId="{53B303DA-2836-4CAA-B376-D6533EF13666}" srcId="{9AF52322-DE9F-4AD8-85D4-3C62B0F4CFB5}" destId="{2D1B9314-A86F-4CDE-A42E-C1DFD8FF01CD}" srcOrd="0" destOrd="0" parTransId="{4129C319-0B19-440A-85A1-6772F7771171}" sibTransId="{E1B1AD90-26D2-4036-89A1-A30E72799DB9}"/>
    <dgm:cxn modelId="{81C6F3EE-8BBE-4F55-AE10-3B9AE21B726E}" type="presOf" srcId="{50347E77-0A08-468C-8DA4-1284A01A1DA2}" destId="{E4685395-F0FE-4EA4-B9A4-34F520DD4D8E}" srcOrd="0" destOrd="0" presId="urn:microsoft.com/office/officeart/2005/8/layout/default"/>
    <dgm:cxn modelId="{CE34B701-1899-40CB-8E5A-AA50EAE90D51}" srcId="{9AF52322-DE9F-4AD8-85D4-3C62B0F4CFB5}" destId="{89C7D3D8-AF96-40DE-83AE-7E8616F32775}" srcOrd="3" destOrd="0" parTransId="{0E396A93-1FC0-4BD6-AC45-EB18F182388B}" sibTransId="{0F92A80B-B4CC-4C8A-A1B8-CC6B5B98EA31}"/>
    <dgm:cxn modelId="{0A47AF9B-59A6-4540-AA4D-235BA87A7659}" srcId="{9AF52322-DE9F-4AD8-85D4-3C62B0F4CFB5}" destId="{E7E572A2-127C-4F41-91C6-C34A3161FDC2}" srcOrd="5" destOrd="0" parTransId="{BCCE8828-6F71-4B50-85D1-759B38F47E1C}" sibTransId="{4BFDC493-90A3-4B41-B47C-DEB777B5BD3C}"/>
    <dgm:cxn modelId="{7D8E2D46-ED25-4A2E-B869-2BD9AB380477}" type="presOf" srcId="{9AF52322-DE9F-4AD8-85D4-3C62B0F4CFB5}" destId="{633ECC3F-21B2-4D95-B99E-80FD6E8CCA5B}" srcOrd="0" destOrd="0" presId="urn:microsoft.com/office/officeart/2005/8/layout/default"/>
    <dgm:cxn modelId="{CCD88E2B-F0FF-4B16-8009-A4B1FCC0196F}" type="presOf" srcId="{E7E572A2-127C-4F41-91C6-C34A3161FDC2}" destId="{5BCEE9ED-BB13-4A99-8427-BFB35BF535A5}" srcOrd="0" destOrd="0" presId="urn:microsoft.com/office/officeart/2005/8/layout/default"/>
    <dgm:cxn modelId="{01998E08-C5B9-4CA0-A69F-988634E05BFA}" type="presOf" srcId="{D265C87E-AB3E-41C1-8AD2-BED636B2B55E}" destId="{8B63AFA9-60C7-474D-A02B-75B0CDAB2B32}" srcOrd="0" destOrd="0" presId="urn:microsoft.com/office/officeart/2005/8/layout/default"/>
    <dgm:cxn modelId="{A20FC552-E8B3-44CD-B559-E21D8B5D7819}" type="presOf" srcId="{23E39005-047F-4FC5-A8E1-76BC673082C1}" destId="{8FB7702C-9672-42D8-9515-C9C0479D568D}" srcOrd="0" destOrd="0" presId="urn:microsoft.com/office/officeart/2005/8/layout/default"/>
    <dgm:cxn modelId="{9F66E87F-D0CD-4770-84B3-EA33301BC91D}" srcId="{9AF52322-DE9F-4AD8-85D4-3C62B0F4CFB5}" destId="{E91E2AB1-8D99-40F7-9B08-E713EB7EA54E}" srcOrd="9" destOrd="0" parTransId="{2EC4EBCD-B17C-4E90-BC89-E4E86860AA32}" sibTransId="{F1A3239C-4BB8-4B77-8ADA-A350F2D402E1}"/>
    <dgm:cxn modelId="{7D4E328D-7FD7-486F-A6EA-9A069D0E3FF8}" type="presOf" srcId="{ECB2C4FB-E30D-40B2-AD1A-DD6B6DB5E241}" destId="{377B5567-C137-411A-9CDE-B77CDEEAE174}" srcOrd="0" destOrd="0" presId="urn:microsoft.com/office/officeart/2005/8/layout/default"/>
    <dgm:cxn modelId="{B48F6259-2380-4A6B-989B-4CFFD7EC7C2D}" type="presOf" srcId="{FF328D4B-4FEC-455D-9F04-7F3100589DDB}" destId="{DFE80A6D-88C7-4E62-9C7A-899CA35B9106}" srcOrd="0" destOrd="0" presId="urn:microsoft.com/office/officeart/2005/8/layout/default"/>
    <dgm:cxn modelId="{748F46FE-8067-46D8-ACA4-4E29BDFFB5DA}" srcId="{9AF52322-DE9F-4AD8-85D4-3C62B0F4CFB5}" destId="{38A7FC91-388F-409D-9142-276C1C816353}" srcOrd="1" destOrd="0" parTransId="{A99B4A1A-FE56-465B-9A88-022219A85262}" sibTransId="{8AD2DBA8-2211-4EE8-8F4A-01C67029B03E}"/>
    <dgm:cxn modelId="{7D28A857-D64C-4702-8B62-54FC4D07D45A}" type="presOf" srcId="{E91E2AB1-8D99-40F7-9B08-E713EB7EA54E}" destId="{10959766-C2A4-49A3-AD49-9BF981C11DDC}" srcOrd="0" destOrd="0" presId="urn:microsoft.com/office/officeart/2005/8/layout/default"/>
    <dgm:cxn modelId="{1F36AF0F-A86D-4B53-A52A-632FBBDFECA9}" srcId="{9AF52322-DE9F-4AD8-85D4-3C62B0F4CFB5}" destId="{23E39005-047F-4FC5-A8E1-76BC673082C1}" srcOrd="7" destOrd="0" parTransId="{6C924459-3D7A-465F-90A3-60396BBFCB34}" sibTransId="{0A1FFF86-C1CE-4829-986E-DD902F42EBE7}"/>
    <dgm:cxn modelId="{9C72D998-120E-4896-AFA2-88B6306C44E6}" type="presOf" srcId="{0F7BF5F5-0AC6-48E9-8B28-4A23E14F7542}" destId="{B2B84FC7-82E8-4FCA-8BF4-9F44AE6280B1}" srcOrd="0" destOrd="0" presId="urn:microsoft.com/office/officeart/2005/8/layout/default"/>
    <dgm:cxn modelId="{BCD0B040-11F3-4929-8ADE-885BED7113A4}" srcId="{9AF52322-DE9F-4AD8-85D4-3C62B0F4CFB5}" destId="{FF328D4B-4FEC-455D-9F04-7F3100589DDB}" srcOrd="6" destOrd="0" parTransId="{11FDD8D0-7822-4076-BF7E-F437DA01A976}" sibTransId="{7C1E8979-9B43-49EF-878A-CF077CAAC1F2}"/>
    <dgm:cxn modelId="{E755D33C-1D57-4F37-8EB7-195CF6F95A36}" srcId="{9AF52322-DE9F-4AD8-85D4-3C62B0F4CFB5}" destId="{D265C87E-AB3E-41C1-8AD2-BED636B2B55E}" srcOrd="10" destOrd="0" parTransId="{C657F935-A4B4-42BA-9427-42CAD9988818}" sibTransId="{42EE561C-0502-4EFE-B741-BC822B233ACF}"/>
    <dgm:cxn modelId="{A8816CCA-B652-477D-A82E-157209028462}" type="presOf" srcId="{1F072A94-B0CB-45BC-9C8D-38BC04D20016}" destId="{BF0CFEB8-D5BD-45D4-848D-9AF695676D52}" srcOrd="0" destOrd="0" presId="urn:microsoft.com/office/officeart/2005/8/layout/default"/>
    <dgm:cxn modelId="{3DC3945A-69A4-42C9-BA6E-DC05C8969729}" srcId="{9AF52322-DE9F-4AD8-85D4-3C62B0F4CFB5}" destId="{0F7BF5F5-0AC6-48E9-8B28-4A23E14F7542}" srcOrd="2" destOrd="0" parTransId="{D3382BD4-B302-41D0-A4C2-1BCCED5AED72}" sibTransId="{63D27B29-4236-4C5B-A841-73081C0B3F57}"/>
    <dgm:cxn modelId="{F0516633-4DE5-4CF1-89CF-24436C2EBEB8}" type="presOf" srcId="{89C7D3D8-AF96-40DE-83AE-7E8616F32775}" destId="{BC1146F5-7F24-4484-912F-4B6C95E3D396}" srcOrd="0" destOrd="0" presId="urn:microsoft.com/office/officeart/2005/8/layout/default"/>
    <dgm:cxn modelId="{62FEBB43-D8CE-4161-840F-19D944A5B692}" type="presOf" srcId="{38A7FC91-388F-409D-9142-276C1C816353}" destId="{9C9E58EC-FB0A-46C7-9396-4BC8436A814A}" srcOrd="0" destOrd="0" presId="urn:microsoft.com/office/officeart/2005/8/layout/default"/>
    <dgm:cxn modelId="{0EC2721B-6F37-486C-A8A8-9E84747E701B}" type="presParOf" srcId="{633ECC3F-21B2-4D95-B99E-80FD6E8CCA5B}" destId="{9267BE04-EEAB-4204-8257-AA7D1C3898C0}" srcOrd="0" destOrd="0" presId="urn:microsoft.com/office/officeart/2005/8/layout/default"/>
    <dgm:cxn modelId="{EE801182-B2B3-42C0-8823-4EB272F235A1}" type="presParOf" srcId="{633ECC3F-21B2-4D95-B99E-80FD6E8CCA5B}" destId="{A75970D8-A209-4896-B127-6E3677438433}" srcOrd="1" destOrd="0" presId="urn:microsoft.com/office/officeart/2005/8/layout/default"/>
    <dgm:cxn modelId="{9837972C-7E31-41F4-964E-5DCECF3CC157}" type="presParOf" srcId="{633ECC3F-21B2-4D95-B99E-80FD6E8CCA5B}" destId="{9C9E58EC-FB0A-46C7-9396-4BC8436A814A}" srcOrd="2" destOrd="0" presId="urn:microsoft.com/office/officeart/2005/8/layout/default"/>
    <dgm:cxn modelId="{F1708CF8-4E1E-449D-8B9D-2CE39F504A77}" type="presParOf" srcId="{633ECC3F-21B2-4D95-B99E-80FD6E8CCA5B}" destId="{7587D1C8-187F-480A-8F60-6AB412FEBA68}" srcOrd="3" destOrd="0" presId="urn:microsoft.com/office/officeart/2005/8/layout/default"/>
    <dgm:cxn modelId="{C4DF47B3-A344-4B65-AF68-4D76221E3DBF}" type="presParOf" srcId="{633ECC3F-21B2-4D95-B99E-80FD6E8CCA5B}" destId="{B2B84FC7-82E8-4FCA-8BF4-9F44AE6280B1}" srcOrd="4" destOrd="0" presId="urn:microsoft.com/office/officeart/2005/8/layout/default"/>
    <dgm:cxn modelId="{BD35AF23-B3DC-463C-A7B8-C79AE2CF8180}" type="presParOf" srcId="{633ECC3F-21B2-4D95-B99E-80FD6E8CCA5B}" destId="{58B4341E-B435-4E6B-B6DA-44BE707CD2CB}" srcOrd="5" destOrd="0" presId="urn:microsoft.com/office/officeart/2005/8/layout/default"/>
    <dgm:cxn modelId="{A771B131-1529-4EA2-84F4-63E0BED2612E}" type="presParOf" srcId="{633ECC3F-21B2-4D95-B99E-80FD6E8CCA5B}" destId="{BC1146F5-7F24-4484-912F-4B6C95E3D396}" srcOrd="6" destOrd="0" presId="urn:microsoft.com/office/officeart/2005/8/layout/default"/>
    <dgm:cxn modelId="{C7634827-D549-4F46-BF25-D70193387162}" type="presParOf" srcId="{633ECC3F-21B2-4D95-B99E-80FD6E8CCA5B}" destId="{151010B1-2A86-406C-A3F4-D62145FF571A}" srcOrd="7" destOrd="0" presId="urn:microsoft.com/office/officeart/2005/8/layout/default"/>
    <dgm:cxn modelId="{6606C04B-7A2C-465C-A504-E16813EE17B3}" type="presParOf" srcId="{633ECC3F-21B2-4D95-B99E-80FD6E8CCA5B}" destId="{E4685395-F0FE-4EA4-B9A4-34F520DD4D8E}" srcOrd="8" destOrd="0" presId="urn:microsoft.com/office/officeart/2005/8/layout/default"/>
    <dgm:cxn modelId="{170F52B9-CF0E-4629-8C32-A1A197C62725}" type="presParOf" srcId="{633ECC3F-21B2-4D95-B99E-80FD6E8CCA5B}" destId="{415CF88C-7294-4655-999F-481FC673527C}" srcOrd="9" destOrd="0" presId="urn:microsoft.com/office/officeart/2005/8/layout/default"/>
    <dgm:cxn modelId="{AC19546B-6EFE-468B-B89D-1AD061B08F64}" type="presParOf" srcId="{633ECC3F-21B2-4D95-B99E-80FD6E8CCA5B}" destId="{5BCEE9ED-BB13-4A99-8427-BFB35BF535A5}" srcOrd="10" destOrd="0" presId="urn:microsoft.com/office/officeart/2005/8/layout/default"/>
    <dgm:cxn modelId="{13A53BE8-F4B1-4B96-A7E2-4C3A3709CD4E}" type="presParOf" srcId="{633ECC3F-21B2-4D95-B99E-80FD6E8CCA5B}" destId="{97F19EBB-0645-43C5-910B-3FC7CD9D505B}" srcOrd="11" destOrd="0" presId="urn:microsoft.com/office/officeart/2005/8/layout/default"/>
    <dgm:cxn modelId="{1BD84E6B-2811-4E16-85D2-7401BA94242E}" type="presParOf" srcId="{633ECC3F-21B2-4D95-B99E-80FD6E8CCA5B}" destId="{DFE80A6D-88C7-4E62-9C7A-899CA35B9106}" srcOrd="12" destOrd="0" presId="urn:microsoft.com/office/officeart/2005/8/layout/default"/>
    <dgm:cxn modelId="{8C2EA631-2814-442A-91F2-9FE21DEDB7F0}" type="presParOf" srcId="{633ECC3F-21B2-4D95-B99E-80FD6E8CCA5B}" destId="{C96F891C-CD7F-4BF9-B530-EBE6C22A9501}" srcOrd="13" destOrd="0" presId="urn:microsoft.com/office/officeart/2005/8/layout/default"/>
    <dgm:cxn modelId="{01BAA63F-AF7B-4E16-9971-659F57ABFA0C}" type="presParOf" srcId="{633ECC3F-21B2-4D95-B99E-80FD6E8CCA5B}" destId="{8FB7702C-9672-42D8-9515-C9C0479D568D}" srcOrd="14" destOrd="0" presId="urn:microsoft.com/office/officeart/2005/8/layout/default"/>
    <dgm:cxn modelId="{FD0BA2AF-5A36-4310-9112-BC42DE9D1572}" type="presParOf" srcId="{633ECC3F-21B2-4D95-B99E-80FD6E8CCA5B}" destId="{2BABF4C8-AC39-4352-B100-CCD96E08E33D}" srcOrd="15" destOrd="0" presId="urn:microsoft.com/office/officeart/2005/8/layout/default"/>
    <dgm:cxn modelId="{FB93319A-3A42-4562-8F79-BDD620B91013}" type="presParOf" srcId="{633ECC3F-21B2-4D95-B99E-80FD6E8CCA5B}" destId="{377B5567-C137-411A-9CDE-B77CDEEAE174}" srcOrd="16" destOrd="0" presId="urn:microsoft.com/office/officeart/2005/8/layout/default"/>
    <dgm:cxn modelId="{CACC6ACD-9D0F-4A07-8855-A33ABD77D791}" type="presParOf" srcId="{633ECC3F-21B2-4D95-B99E-80FD6E8CCA5B}" destId="{D176DEB3-B6C5-4F44-BB96-F0ABE2C29CCD}" srcOrd="17" destOrd="0" presId="urn:microsoft.com/office/officeart/2005/8/layout/default"/>
    <dgm:cxn modelId="{7EE84C0F-79E8-423F-9480-D9A5C9997747}" type="presParOf" srcId="{633ECC3F-21B2-4D95-B99E-80FD6E8CCA5B}" destId="{10959766-C2A4-49A3-AD49-9BF981C11DDC}" srcOrd="18" destOrd="0" presId="urn:microsoft.com/office/officeart/2005/8/layout/default"/>
    <dgm:cxn modelId="{5CA4E78C-8246-47DE-A78D-A7A086752C94}" type="presParOf" srcId="{633ECC3F-21B2-4D95-B99E-80FD6E8CCA5B}" destId="{AEF548A4-7A1A-4549-BB32-0D7CD6BF0EC0}" srcOrd="19" destOrd="0" presId="urn:microsoft.com/office/officeart/2005/8/layout/default"/>
    <dgm:cxn modelId="{EE32954F-47D4-4484-A697-12C7BDEADD4C}" type="presParOf" srcId="{633ECC3F-21B2-4D95-B99E-80FD6E8CCA5B}" destId="{8B63AFA9-60C7-474D-A02B-75B0CDAB2B32}" srcOrd="20" destOrd="0" presId="urn:microsoft.com/office/officeart/2005/8/layout/default"/>
    <dgm:cxn modelId="{80ED3740-5C4B-4245-90B0-D73910D3609A}" type="presParOf" srcId="{633ECC3F-21B2-4D95-B99E-80FD6E8CCA5B}" destId="{22CB5AAC-F98C-4DB2-BEDB-23EC9E923456}" srcOrd="21" destOrd="0" presId="urn:microsoft.com/office/officeart/2005/8/layout/default"/>
    <dgm:cxn modelId="{B96E0390-F41B-4AE0-AF3B-C164B4CD77AD}" type="presParOf" srcId="{633ECC3F-21B2-4D95-B99E-80FD6E8CCA5B}" destId="{BF0CFEB8-D5BD-45D4-848D-9AF695676D52}" srcOrd="22" destOrd="0" presId="urn:microsoft.com/office/officeart/2005/8/layout/default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493FA4D-AD90-4466-806C-C8EC3B10ED74}" type="doc">
      <dgm:prSet loTypeId="urn:microsoft.com/office/officeart/2008/layout/HexagonCluster" loCatId="relationship" qsTypeId="urn:microsoft.com/office/officeart/2005/8/quickstyle/simple2" qsCatId="simple" csTypeId="urn:microsoft.com/office/officeart/2005/8/colors/accent6_3" csCatId="accent6" phldr="1"/>
      <dgm:spPr/>
      <dgm:t>
        <a:bodyPr/>
        <a:lstStyle/>
        <a:p>
          <a:endParaRPr lang="en-US"/>
        </a:p>
      </dgm:t>
    </dgm:pt>
    <dgm:pt modelId="{B0C36F02-CF3C-4C55-B4E4-E8A5C2743D9C}">
      <dgm:prSet phldrT="[Text]" custT="1"/>
      <dgm:spPr/>
      <dgm:t>
        <a:bodyPr/>
        <a:lstStyle/>
        <a:p>
          <a:r>
            <a:rPr lang="en-US" sz="1800" dirty="0" err="1" smtClean="0"/>
            <a:t>Yara</a:t>
          </a:r>
          <a:r>
            <a:rPr lang="en-US" sz="1800" dirty="0" smtClean="0"/>
            <a:t> Birkland</a:t>
          </a:r>
          <a:endParaRPr lang="en-US" sz="1800" dirty="0"/>
        </a:p>
      </dgm:t>
    </dgm:pt>
    <dgm:pt modelId="{4D9A8925-0F2A-4107-900B-0DAD815BD884}" type="parTrans" cxnId="{3E6CFD4B-31FD-4294-A0F5-537EFEABB683}">
      <dgm:prSet/>
      <dgm:spPr/>
      <dgm:t>
        <a:bodyPr/>
        <a:lstStyle/>
        <a:p>
          <a:endParaRPr lang="en-US"/>
        </a:p>
      </dgm:t>
    </dgm:pt>
    <dgm:pt modelId="{0EBFD9FA-53CC-4830-AC92-E90ED9928B0B}" type="sibTrans" cxnId="{3E6CFD4B-31FD-4294-A0F5-537EFEABB683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en-US"/>
        </a:p>
      </dgm:t>
    </dgm:pt>
    <dgm:pt modelId="{29C5D506-DBC9-405E-9A94-0AEB2064952A}">
      <dgm:prSet phldrT="[Text]" custT="1"/>
      <dgm:spPr/>
      <dgm:t>
        <a:bodyPr/>
        <a:lstStyle/>
        <a:p>
          <a:r>
            <a:rPr lang="en-US" sz="1800" dirty="0" err="1" smtClean="0"/>
            <a:t>Wilhelmsen</a:t>
          </a:r>
          <a:endParaRPr lang="en-US" sz="1600" dirty="0"/>
        </a:p>
      </dgm:t>
    </dgm:pt>
    <dgm:pt modelId="{5B8B366F-6D8D-47AF-9D47-D630432BD873}" type="parTrans" cxnId="{356CBFDA-F507-41DB-95C9-98D0920521F1}">
      <dgm:prSet/>
      <dgm:spPr/>
      <dgm:t>
        <a:bodyPr/>
        <a:lstStyle/>
        <a:p>
          <a:endParaRPr lang="en-US"/>
        </a:p>
      </dgm:t>
    </dgm:pt>
    <dgm:pt modelId="{D97096A4-E7CF-4344-8277-E32E60C1DF84}" type="sibTrans" cxnId="{356CBFDA-F507-41DB-95C9-98D0920521F1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lang="en-US"/>
        </a:p>
      </dgm:t>
    </dgm:pt>
    <dgm:pt modelId="{9EEBD9CE-AE8D-4DC7-B500-5C3A1EFFBA77}">
      <dgm:prSet phldrT="[Text]" custT="1"/>
      <dgm:spPr/>
      <dgm:t>
        <a:bodyPr/>
        <a:lstStyle/>
        <a:p>
          <a:r>
            <a:rPr lang="en-US" sz="1800" dirty="0" err="1" smtClean="0"/>
            <a:t>Massterly</a:t>
          </a:r>
          <a:endParaRPr lang="en-US" sz="1500" dirty="0"/>
        </a:p>
      </dgm:t>
    </dgm:pt>
    <dgm:pt modelId="{B98488F9-EC06-40B7-BFE0-C0F2CA75EB86}" type="parTrans" cxnId="{B1998B36-FC3D-40F2-A66E-B149111442C5}">
      <dgm:prSet/>
      <dgm:spPr/>
      <dgm:t>
        <a:bodyPr/>
        <a:lstStyle/>
        <a:p>
          <a:endParaRPr lang="en-US"/>
        </a:p>
      </dgm:t>
    </dgm:pt>
    <dgm:pt modelId="{F4492FB2-3E7B-450A-ADBE-1C1772F59397}" type="sibTrans" cxnId="{B1998B36-FC3D-40F2-A66E-B149111442C5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en-US"/>
        </a:p>
      </dgm:t>
    </dgm:pt>
    <dgm:pt modelId="{D4572A43-8069-4368-8F67-ED45F565C4AB}">
      <dgm:prSet phldrT="[Text]" custT="1"/>
      <dgm:spPr/>
      <dgm:t>
        <a:bodyPr/>
        <a:lstStyle/>
        <a:p>
          <a:r>
            <a:rPr lang="en-US" sz="1800" dirty="0" smtClean="0"/>
            <a:t>DFDS Seaways</a:t>
          </a:r>
          <a:endParaRPr lang="en-US" sz="1800" dirty="0"/>
        </a:p>
      </dgm:t>
    </dgm:pt>
    <dgm:pt modelId="{7A62A8AA-82F3-4BA2-B756-7441F939E9DA}" type="parTrans" cxnId="{1813A128-96B3-4DF3-9E45-C7518AB27218}">
      <dgm:prSet/>
      <dgm:spPr/>
      <dgm:t>
        <a:bodyPr/>
        <a:lstStyle/>
        <a:p>
          <a:endParaRPr lang="en-US"/>
        </a:p>
      </dgm:t>
    </dgm:pt>
    <dgm:pt modelId="{4120FB07-B06E-456C-8D8E-F8EF2E7AF95A}" type="sibTrans" cxnId="{1813A128-96B3-4DF3-9E45-C7518AB27218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en-US"/>
        </a:p>
      </dgm:t>
    </dgm:pt>
    <dgm:pt modelId="{50D74417-CF46-4682-B94F-24FE14FC17E6}">
      <dgm:prSet phldrT="[Text]" custT="1"/>
      <dgm:spPr/>
      <dgm:t>
        <a:bodyPr/>
        <a:lstStyle/>
        <a:p>
          <a:r>
            <a:rPr lang="en-US" sz="1800" dirty="0" smtClean="0"/>
            <a:t>Three Norwegian VTS Centers</a:t>
          </a:r>
          <a:endParaRPr lang="en-US" sz="1800" dirty="0"/>
        </a:p>
      </dgm:t>
    </dgm:pt>
    <dgm:pt modelId="{518A84C8-341D-4D32-B18F-E6F5277011B1}" type="parTrans" cxnId="{44105AB6-5914-4DA9-AC1D-D7089DF22979}">
      <dgm:prSet/>
      <dgm:spPr/>
      <dgm:t>
        <a:bodyPr/>
        <a:lstStyle/>
        <a:p>
          <a:endParaRPr lang="en-US"/>
        </a:p>
      </dgm:t>
    </dgm:pt>
    <dgm:pt modelId="{DDD25484-BB3F-45FB-8C5B-021A7A9AEEDD}" type="sibTrans" cxnId="{44105AB6-5914-4DA9-AC1D-D7089DF22979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en-US"/>
        </a:p>
      </dgm:t>
    </dgm:pt>
    <dgm:pt modelId="{DA87685F-7329-469E-B882-D82D78767E37}">
      <dgm:prSet phldrT="[Text]" custT="1"/>
      <dgm:spPr/>
      <dgm:t>
        <a:bodyPr/>
        <a:lstStyle/>
        <a:p>
          <a:r>
            <a:rPr lang="en-US" sz="1600" dirty="0" smtClean="0"/>
            <a:t>Port of Southampton</a:t>
          </a:r>
          <a:endParaRPr lang="en-US" sz="1600" dirty="0"/>
        </a:p>
      </dgm:t>
    </dgm:pt>
    <dgm:pt modelId="{822F6D13-7160-4C20-956B-95F4864D6C0B}" type="parTrans" cxnId="{6B3A7A82-12F6-4BC7-B31F-91BD0CC2A90F}">
      <dgm:prSet/>
      <dgm:spPr/>
      <dgm:t>
        <a:bodyPr/>
        <a:lstStyle/>
        <a:p>
          <a:endParaRPr lang="en-US"/>
        </a:p>
      </dgm:t>
    </dgm:pt>
    <dgm:pt modelId="{13A587F2-FDAA-40BE-8EBE-4B37AE967720}" type="sibTrans" cxnId="{6B3A7A82-12F6-4BC7-B31F-91BD0CC2A90F}">
      <dgm:prSet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  <dgm:t>
        <a:bodyPr/>
        <a:lstStyle/>
        <a:p>
          <a:endParaRPr lang="en-US"/>
        </a:p>
      </dgm:t>
    </dgm:pt>
    <dgm:pt modelId="{20DBEC48-DBC1-40A7-97A2-3BC18855C88D}">
      <dgm:prSet phldrT="[Text]" custT="1"/>
      <dgm:spPr/>
      <dgm:t>
        <a:bodyPr/>
        <a:lstStyle/>
        <a:p>
          <a:r>
            <a:rPr lang="en-US" sz="1800" dirty="0" smtClean="0"/>
            <a:t>Dover CNIS</a:t>
          </a:r>
          <a:endParaRPr lang="en-US" sz="1800" dirty="0"/>
        </a:p>
      </dgm:t>
    </dgm:pt>
    <dgm:pt modelId="{1EE3BA79-4837-48EF-ACFC-8D00A1D26304}" type="parTrans" cxnId="{8FDFAFC7-E2E8-4535-A3D6-5CA7B93BE2A4}">
      <dgm:prSet/>
      <dgm:spPr/>
      <dgm:t>
        <a:bodyPr/>
        <a:lstStyle/>
        <a:p>
          <a:endParaRPr lang="en-US"/>
        </a:p>
      </dgm:t>
    </dgm:pt>
    <dgm:pt modelId="{B734F582-1D28-4145-B6B4-228AA2AF89EC}" type="sibTrans" cxnId="{8FDFAFC7-E2E8-4535-A3D6-5CA7B93BE2A4}">
      <dgm:prSet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19F45CAD-7C72-4CEC-AA6B-287192F73349}">
      <dgm:prSet phldrT="[Text]" custT="1"/>
      <dgm:spPr/>
      <dgm:t>
        <a:bodyPr/>
        <a:lstStyle/>
        <a:p>
          <a:r>
            <a:rPr lang="en-US" sz="1800" dirty="0" smtClean="0"/>
            <a:t>Port of Singapore</a:t>
          </a:r>
          <a:endParaRPr lang="en-US" sz="1800" dirty="0"/>
        </a:p>
      </dgm:t>
    </dgm:pt>
    <dgm:pt modelId="{EDECF479-402C-4578-969D-9B727AFA0CA4}" type="parTrans" cxnId="{281FD3D0-A490-450E-BBC8-6369BE9EF492}">
      <dgm:prSet/>
      <dgm:spPr/>
      <dgm:t>
        <a:bodyPr/>
        <a:lstStyle/>
        <a:p>
          <a:endParaRPr lang="en-US"/>
        </a:p>
      </dgm:t>
    </dgm:pt>
    <dgm:pt modelId="{68A9E6D5-3060-4F11-BC11-10AAE2A1D2A7}" type="sibTrans" cxnId="{281FD3D0-A490-450E-BBC8-6369BE9EF492}">
      <dgm:prSet/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A915D966-38F4-4DEA-A462-FC566BB03AFF}" type="pres">
      <dgm:prSet presAssocID="{6493FA4D-AD90-4466-806C-C8EC3B10ED74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n-US"/>
        </a:p>
      </dgm:t>
    </dgm:pt>
    <dgm:pt modelId="{1FC8BF5A-4BB1-43BE-AA36-8353A061ABEB}" type="pres">
      <dgm:prSet presAssocID="{B0C36F02-CF3C-4C55-B4E4-E8A5C2743D9C}" presName="text1" presStyleCnt="0"/>
      <dgm:spPr/>
      <dgm:t>
        <a:bodyPr/>
        <a:lstStyle/>
        <a:p>
          <a:endParaRPr lang="en-US"/>
        </a:p>
      </dgm:t>
    </dgm:pt>
    <dgm:pt modelId="{D5DFE458-15A5-415B-A51D-30B424F924B6}" type="pres">
      <dgm:prSet presAssocID="{B0C36F02-CF3C-4C55-B4E4-E8A5C2743D9C}" presName="textRepeatNode" presStyleLbl="alignNode1" presStyleIdx="0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52D027-3930-4F07-847F-1BF6176A5992}" type="pres">
      <dgm:prSet presAssocID="{B0C36F02-CF3C-4C55-B4E4-E8A5C2743D9C}" presName="textaccent1" presStyleCnt="0"/>
      <dgm:spPr/>
      <dgm:t>
        <a:bodyPr/>
        <a:lstStyle/>
        <a:p>
          <a:endParaRPr lang="en-US"/>
        </a:p>
      </dgm:t>
    </dgm:pt>
    <dgm:pt modelId="{696A366C-394B-4587-8AEF-F1FEFE6AE3DF}" type="pres">
      <dgm:prSet presAssocID="{B0C36F02-CF3C-4C55-B4E4-E8A5C2743D9C}" presName="accentRepeatNode" presStyleLbl="solidAlignAcc1" presStyleIdx="0" presStyleCnt="16"/>
      <dgm:spPr/>
      <dgm:t>
        <a:bodyPr/>
        <a:lstStyle/>
        <a:p>
          <a:endParaRPr lang="en-US"/>
        </a:p>
      </dgm:t>
    </dgm:pt>
    <dgm:pt modelId="{62DC86FC-3BFF-480A-85D6-74E374F8AB78}" type="pres">
      <dgm:prSet presAssocID="{0EBFD9FA-53CC-4830-AC92-E90ED9928B0B}" presName="image1" presStyleCnt="0"/>
      <dgm:spPr/>
      <dgm:t>
        <a:bodyPr/>
        <a:lstStyle/>
        <a:p>
          <a:endParaRPr lang="en-US"/>
        </a:p>
      </dgm:t>
    </dgm:pt>
    <dgm:pt modelId="{0CF77FBC-C66F-4459-AE42-C5B3B9BA7838}" type="pres">
      <dgm:prSet presAssocID="{0EBFD9FA-53CC-4830-AC92-E90ED9928B0B}" presName="imageRepeatNode" presStyleLbl="alignAcc1" presStyleIdx="0" presStyleCnt="8"/>
      <dgm:spPr/>
      <dgm:t>
        <a:bodyPr/>
        <a:lstStyle/>
        <a:p>
          <a:endParaRPr lang="en-US"/>
        </a:p>
      </dgm:t>
    </dgm:pt>
    <dgm:pt modelId="{17A81B10-5245-46AB-B9A5-1234385D1BDC}" type="pres">
      <dgm:prSet presAssocID="{0EBFD9FA-53CC-4830-AC92-E90ED9928B0B}" presName="imageaccent1" presStyleCnt="0"/>
      <dgm:spPr/>
      <dgm:t>
        <a:bodyPr/>
        <a:lstStyle/>
        <a:p>
          <a:endParaRPr lang="en-US"/>
        </a:p>
      </dgm:t>
    </dgm:pt>
    <dgm:pt modelId="{98B22CE7-5474-406F-BFCC-A8721DFE20A0}" type="pres">
      <dgm:prSet presAssocID="{0EBFD9FA-53CC-4830-AC92-E90ED9928B0B}" presName="accentRepeatNode" presStyleLbl="solidAlignAcc1" presStyleIdx="1" presStyleCnt="16"/>
      <dgm:spPr/>
      <dgm:t>
        <a:bodyPr/>
        <a:lstStyle/>
        <a:p>
          <a:endParaRPr lang="en-US"/>
        </a:p>
      </dgm:t>
    </dgm:pt>
    <dgm:pt modelId="{F1F263F9-0F9B-4478-B1C9-84130DE62C22}" type="pres">
      <dgm:prSet presAssocID="{29C5D506-DBC9-405E-9A94-0AEB2064952A}" presName="text2" presStyleCnt="0"/>
      <dgm:spPr/>
      <dgm:t>
        <a:bodyPr/>
        <a:lstStyle/>
        <a:p>
          <a:endParaRPr lang="en-US"/>
        </a:p>
      </dgm:t>
    </dgm:pt>
    <dgm:pt modelId="{7A3ADD4C-46C3-4B2C-8C4C-F79873D49DF5}" type="pres">
      <dgm:prSet presAssocID="{29C5D506-DBC9-405E-9A94-0AEB2064952A}" presName="textRepeatNode" presStyleLbl="alignNode1" presStyleIdx="1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DDA403-BA59-4B8D-9080-ED7F60A061CB}" type="pres">
      <dgm:prSet presAssocID="{29C5D506-DBC9-405E-9A94-0AEB2064952A}" presName="textaccent2" presStyleCnt="0"/>
      <dgm:spPr/>
      <dgm:t>
        <a:bodyPr/>
        <a:lstStyle/>
        <a:p>
          <a:endParaRPr lang="en-US"/>
        </a:p>
      </dgm:t>
    </dgm:pt>
    <dgm:pt modelId="{E990B15A-163D-4825-B451-EA8ED447340D}" type="pres">
      <dgm:prSet presAssocID="{29C5D506-DBC9-405E-9A94-0AEB2064952A}" presName="accentRepeatNode" presStyleLbl="solidAlignAcc1" presStyleIdx="2" presStyleCnt="16"/>
      <dgm:spPr/>
      <dgm:t>
        <a:bodyPr/>
        <a:lstStyle/>
        <a:p>
          <a:endParaRPr lang="en-US"/>
        </a:p>
      </dgm:t>
    </dgm:pt>
    <dgm:pt modelId="{F053265B-187D-4F8B-9E30-16F13EF9ACD9}" type="pres">
      <dgm:prSet presAssocID="{D97096A4-E7CF-4344-8277-E32E60C1DF84}" presName="image2" presStyleCnt="0"/>
      <dgm:spPr/>
      <dgm:t>
        <a:bodyPr/>
        <a:lstStyle/>
        <a:p>
          <a:endParaRPr lang="en-US"/>
        </a:p>
      </dgm:t>
    </dgm:pt>
    <dgm:pt modelId="{8B06FA5B-5348-417F-A267-87C793E253AE}" type="pres">
      <dgm:prSet presAssocID="{D97096A4-E7CF-4344-8277-E32E60C1DF84}" presName="imageRepeatNode" presStyleLbl="alignAcc1" presStyleIdx="1" presStyleCnt="8"/>
      <dgm:spPr/>
      <dgm:t>
        <a:bodyPr/>
        <a:lstStyle/>
        <a:p>
          <a:endParaRPr lang="en-US"/>
        </a:p>
      </dgm:t>
    </dgm:pt>
    <dgm:pt modelId="{7BBB897B-EF2D-410E-BB01-0DA1B4C2F5A9}" type="pres">
      <dgm:prSet presAssocID="{D97096A4-E7CF-4344-8277-E32E60C1DF84}" presName="imageaccent2" presStyleCnt="0"/>
      <dgm:spPr/>
      <dgm:t>
        <a:bodyPr/>
        <a:lstStyle/>
        <a:p>
          <a:endParaRPr lang="en-US"/>
        </a:p>
      </dgm:t>
    </dgm:pt>
    <dgm:pt modelId="{F8D9C1AC-3566-4AFA-983E-B29145A07C3F}" type="pres">
      <dgm:prSet presAssocID="{D97096A4-E7CF-4344-8277-E32E60C1DF84}" presName="accentRepeatNode" presStyleLbl="solidAlignAcc1" presStyleIdx="3" presStyleCnt="16"/>
      <dgm:spPr/>
      <dgm:t>
        <a:bodyPr/>
        <a:lstStyle/>
        <a:p>
          <a:endParaRPr lang="en-US"/>
        </a:p>
      </dgm:t>
    </dgm:pt>
    <dgm:pt modelId="{5C9EE84E-F850-4A9B-A52F-BBFB81C58E2E}" type="pres">
      <dgm:prSet presAssocID="{9EEBD9CE-AE8D-4DC7-B500-5C3A1EFFBA77}" presName="text3" presStyleCnt="0"/>
      <dgm:spPr/>
      <dgm:t>
        <a:bodyPr/>
        <a:lstStyle/>
        <a:p>
          <a:endParaRPr lang="en-US"/>
        </a:p>
      </dgm:t>
    </dgm:pt>
    <dgm:pt modelId="{EF8C57DD-4DA5-422C-9E7E-90332127302A}" type="pres">
      <dgm:prSet presAssocID="{9EEBD9CE-AE8D-4DC7-B500-5C3A1EFFBA77}" presName="textRepeatNode" presStyleLbl="alignNode1" presStyleIdx="2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C65443-001D-472F-905D-D158FBAFB89B}" type="pres">
      <dgm:prSet presAssocID="{9EEBD9CE-AE8D-4DC7-B500-5C3A1EFFBA77}" presName="textaccent3" presStyleCnt="0"/>
      <dgm:spPr/>
      <dgm:t>
        <a:bodyPr/>
        <a:lstStyle/>
        <a:p>
          <a:endParaRPr lang="en-US"/>
        </a:p>
      </dgm:t>
    </dgm:pt>
    <dgm:pt modelId="{FF85ECAB-E412-4DA0-98AD-E8EDF6B2775A}" type="pres">
      <dgm:prSet presAssocID="{9EEBD9CE-AE8D-4DC7-B500-5C3A1EFFBA77}" presName="accentRepeatNode" presStyleLbl="solidAlignAcc1" presStyleIdx="4" presStyleCnt="16"/>
      <dgm:spPr/>
      <dgm:t>
        <a:bodyPr/>
        <a:lstStyle/>
        <a:p>
          <a:endParaRPr lang="en-US"/>
        </a:p>
      </dgm:t>
    </dgm:pt>
    <dgm:pt modelId="{13BC4BBE-5EFE-49B9-893C-C06E1A7EE93A}" type="pres">
      <dgm:prSet presAssocID="{F4492FB2-3E7B-450A-ADBE-1C1772F59397}" presName="image3" presStyleCnt="0"/>
      <dgm:spPr/>
      <dgm:t>
        <a:bodyPr/>
        <a:lstStyle/>
        <a:p>
          <a:endParaRPr lang="en-US"/>
        </a:p>
      </dgm:t>
    </dgm:pt>
    <dgm:pt modelId="{6B64A7C8-81BC-4245-8F72-425E064BFBB5}" type="pres">
      <dgm:prSet presAssocID="{F4492FB2-3E7B-450A-ADBE-1C1772F59397}" presName="imageRepeatNode" presStyleLbl="alignAcc1" presStyleIdx="2" presStyleCnt="8"/>
      <dgm:spPr/>
      <dgm:t>
        <a:bodyPr/>
        <a:lstStyle/>
        <a:p>
          <a:endParaRPr lang="en-US"/>
        </a:p>
      </dgm:t>
    </dgm:pt>
    <dgm:pt modelId="{A5FBA417-1B25-48C3-A12B-A8855D308EB1}" type="pres">
      <dgm:prSet presAssocID="{F4492FB2-3E7B-450A-ADBE-1C1772F59397}" presName="imageaccent3" presStyleCnt="0"/>
      <dgm:spPr/>
      <dgm:t>
        <a:bodyPr/>
        <a:lstStyle/>
        <a:p>
          <a:endParaRPr lang="en-US"/>
        </a:p>
      </dgm:t>
    </dgm:pt>
    <dgm:pt modelId="{680F13EC-97C1-47A1-ACA6-FACBE5FADB1D}" type="pres">
      <dgm:prSet presAssocID="{F4492FB2-3E7B-450A-ADBE-1C1772F59397}" presName="accentRepeatNode" presStyleLbl="solidAlignAcc1" presStyleIdx="5" presStyleCnt="16"/>
      <dgm:spPr/>
      <dgm:t>
        <a:bodyPr/>
        <a:lstStyle/>
        <a:p>
          <a:endParaRPr lang="en-US"/>
        </a:p>
      </dgm:t>
    </dgm:pt>
    <dgm:pt modelId="{F40BE752-4006-491A-9EBA-F190FF81BC0C}" type="pres">
      <dgm:prSet presAssocID="{D4572A43-8069-4368-8F67-ED45F565C4AB}" presName="text4" presStyleCnt="0"/>
      <dgm:spPr/>
      <dgm:t>
        <a:bodyPr/>
        <a:lstStyle/>
        <a:p>
          <a:endParaRPr lang="en-US"/>
        </a:p>
      </dgm:t>
    </dgm:pt>
    <dgm:pt modelId="{65022259-C521-489E-8879-D9749664892B}" type="pres">
      <dgm:prSet presAssocID="{D4572A43-8069-4368-8F67-ED45F565C4AB}" presName="textRepeatNode" presStyleLbl="alignNode1" presStyleIdx="3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DCF4D6-8A34-4CD9-AEE8-7C369DDB0179}" type="pres">
      <dgm:prSet presAssocID="{D4572A43-8069-4368-8F67-ED45F565C4AB}" presName="textaccent4" presStyleCnt="0"/>
      <dgm:spPr/>
      <dgm:t>
        <a:bodyPr/>
        <a:lstStyle/>
        <a:p>
          <a:endParaRPr lang="en-US"/>
        </a:p>
      </dgm:t>
    </dgm:pt>
    <dgm:pt modelId="{0C8EB81D-1DEF-4B31-84DD-0259E0D19E94}" type="pres">
      <dgm:prSet presAssocID="{D4572A43-8069-4368-8F67-ED45F565C4AB}" presName="accentRepeatNode" presStyleLbl="solidAlignAcc1" presStyleIdx="6" presStyleCnt="16"/>
      <dgm:spPr/>
      <dgm:t>
        <a:bodyPr/>
        <a:lstStyle/>
        <a:p>
          <a:endParaRPr lang="en-US"/>
        </a:p>
      </dgm:t>
    </dgm:pt>
    <dgm:pt modelId="{B504568A-553E-4DDF-91CD-B8646B1E2171}" type="pres">
      <dgm:prSet presAssocID="{4120FB07-B06E-456C-8D8E-F8EF2E7AF95A}" presName="image4" presStyleCnt="0"/>
      <dgm:spPr/>
      <dgm:t>
        <a:bodyPr/>
        <a:lstStyle/>
        <a:p>
          <a:endParaRPr lang="en-US"/>
        </a:p>
      </dgm:t>
    </dgm:pt>
    <dgm:pt modelId="{1ED70F04-684C-4B8E-A114-BBDE705728BA}" type="pres">
      <dgm:prSet presAssocID="{4120FB07-B06E-456C-8D8E-F8EF2E7AF95A}" presName="imageRepeatNode" presStyleLbl="alignAcc1" presStyleIdx="3" presStyleCnt="8"/>
      <dgm:spPr/>
      <dgm:t>
        <a:bodyPr/>
        <a:lstStyle/>
        <a:p>
          <a:endParaRPr lang="en-US"/>
        </a:p>
      </dgm:t>
    </dgm:pt>
    <dgm:pt modelId="{1AE9C5C1-652C-452B-9C9A-10D578A53427}" type="pres">
      <dgm:prSet presAssocID="{4120FB07-B06E-456C-8D8E-F8EF2E7AF95A}" presName="imageaccent4" presStyleCnt="0"/>
      <dgm:spPr/>
      <dgm:t>
        <a:bodyPr/>
        <a:lstStyle/>
        <a:p>
          <a:endParaRPr lang="en-US"/>
        </a:p>
      </dgm:t>
    </dgm:pt>
    <dgm:pt modelId="{4054A6C5-DC28-40E9-BCAF-F2681BE2B56B}" type="pres">
      <dgm:prSet presAssocID="{4120FB07-B06E-456C-8D8E-F8EF2E7AF95A}" presName="accentRepeatNode" presStyleLbl="solidAlignAcc1" presStyleIdx="7" presStyleCnt="16"/>
      <dgm:spPr/>
      <dgm:t>
        <a:bodyPr/>
        <a:lstStyle/>
        <a:p>
          <a:endParaRPr lang="en-US"/>
        </a:p>
      </dgm:t>
    </dgm:pt>
    <dgm:pt modelId="{F08BD39A-1CA4-42B6-A1E9-03767FE7F9DD}" type="pres">
      <dgm:prSet presAssocID="{50D74417-CF46-4682-B94F-24FE14FC17E6}" presName="text5" presStyleCnt="0"/>
      <dgm:spPr/>
      <dgm:t>
        <a:bodyPr/>
        <a:lstStyle/>
        <a:p>
          <a:endParaRPr lang="en-US"/>
        </a:p>
      </dgm:t>
    </dgm:pt>
    <dgm:pt modelId="{B7AB8145-181A-4516-BBCF-A28B80E697BB}" type="pres">
      <dgm:prSet presAssocID="{50D74417-CF46-4682-B94F-24FE14FC17E6}" presName="textRepeatNode" presStyleLbl="alignNode1" presStyleIdx="4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7A0C4F-E32E-4DBE-ADA3-1779D937E6F2}" type="pres">
      <dgm:prSet presAssocID="{50D74417-CF46-4682-B94F-24FE14FC17E6}" presName="textaccent5" presStyleCnt="0"/>
      <dgm:spPr/>
      <dgm:t>
        <a:bodyPr/>
        <a:lstStyle/>
        <a:p>
          <a:endParaRPr lang="en-US"/>
        </a:p>
      </dgm:t>
    </dgm:pt>
    <dgm:pt modelId="{56C5F4C9-9B6D-4FEA-BB53-8B415BFFF699}" type="pres">
      <dgm:prSet presAssocID="{50D74417-CF46-4682-B94F-24FE14FC17E6}" presName="accentRepeatNode" presStyleLbl="solidAlignAcc1" presStyleIdx="8" presStyleCnt="16"/>
      <dgm:spPr/>
      <dgm:t>
        <a:bodyPr/>
        <a:lstStyle/>
        <a:p>
          <a:endParaRPr lang="en-US"/>
        </a:p>
      </dgm:t>
    </dgm:pt>
    <dgm:pt modelId="{18F55001-5111-47DD-AFA9-D69FB4EA498B}" type="pres">
      <dgm:prSet presAssocID="{DDD25484-BB3F-45FB-8C5B-021A7A9AEEDD}" presName="image5" presStyleCnt="0"/>
      <dgm:spPr/>
      <dgm:t>
        <a:bodyPr/>
        <a:lstStyle/>
        <a:p>
          <a:endParaRPr lang="en-US"/>
        </a:p>
      </dgm:t>
    </dgm:pt>
    <dgm:pt modelId="{6DDF77D9-A528-4FBF-BF5F-4CB6821BF335}" type="pres">
      <dgm:prSet presAssocID="{DDD25484-BB3F-45FB-8C5B-021A7A9AEEDD}" presName="imageRepeatNode" presStyleLbl="alignAcc1" presStyleIdx="4" presStyleCnt="8"/>
      <dgm:spPr/>
      <dgm:t>
        <a:bodyPr/>
        <a:lstStyle/>
        <a:p>
          <a:endParaRPr lang="en-US"/>
        </a:p>
      </dgm:t>
    </dgm:pt>
    <dgm:pt modelId="{6EC30057-EC23-4BB6-823C-C4C58DDFDDC3}" type="pres">
      <dgm:prSet presAssocID="{DDD25484-BB3F-45FB-8C5B-021A7A9AEEDD}" presName="imageaccent5" presStyleCnt="0"/>
      <dgm:spPr/>
      <dgm:t>
        <a:bodyPr/>
        <a:lstStyle/>
        <a:p>
          <a:endParaRPr lang="en-US"/>
        </a:p>
      </dgm:t>
    </dgm:pt>
    <dgm:pt modelId="{D0EE3816-D82C-47E7-9D15-7CA87BBD82A6}" type="pres">
      <dgm:prSet presAssocID="{DDD25484-BB3F-45FB-8C5B-021A7A9AEEDD}" presName="accentRepeatNode" presStyleLbl="solidAlignAcc1" presStyleIdx="9" presStyleCnt="16"/>
      <dgm:spPr/>
      <dgm:t>
        <a:bodyPr/>
        <a:lstStyle/>
        <a:p>
          <a:endParaRPr lang="en-US"/>
        </a:p>
      </dgm:t>
    </dgm:pt>
    <dgm:pt modelId="{9D8CEDA3-128A-4070-AF73-584813D90EBF}" type="pres">
      <dgm:prSet presAssocID="{DA87685F-7329-469E-B882-D82D78767E37}" presName="text6" presStyleCnt="0"/>
      <dgm:spPr/>
      <dgm:t>
        <a:bodyPr/>
        <a:lstStyle/>
        <a:p>
          <a:endParaRPr lang="en-US"/>
        </a:p>
      </dgm:t>
    </dgm:pt>
    <dgm:pt modelId="{331C3AD1-0B52-4791-80E0-6F66B4785647}" type="pres">
      <dgm:prSet presAssocID="{DA87685F-7329-469E-B882-D82D78767E37}" presName="textRepeatNode" presStyleLbl="alignNode1" presStyleIdx="5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0963A5-8C5E-4D5F-B8A3-A3417C650515}" type="pres">
      <dgm:prSet presAssocID="{DA87685F-7329-469E-B882-D82D78767E37}" presName="textaccent6" presStyleCnt="0"/>
      <dgm:spPr/>
      <dgm:t>
        <a:bodyPr/>
        <a:lstStyle/>
        <a:p>
          <a:endParaRPr lang="en-US"/>
        </a:p>
      </dgm:t>
    </dgm:pt>
    <dgm:pt modelId="{2DAF38C1-3385-420C-9E70-72C5CE7EF0C9}" type="pres">
      <dgm:prSet presAssocID="{DA87685F-7329-469E-B882-D82D78767E37}" presName="accentRepeatNode" presStyleLbl="solidAlignAcc1" presStyleIdx="10" presStyleCnt="16"/>
      <dgm:spPr/>
      <dgm:t>
        <a:bodyPr/>
        <a:lstStyle/>
        <a:p>
          <a:endParaRPr lang="en-US"/>
        </a:p>
      </dgm:t>
    </dgm:pt>
    <dgm:pt modelId="{D408EB25-7D7D-4DEE-A53E-2BFDB2BC263A}" type="pres">
      <dgm:prSet presAssocID="{13A587F2-FDAA-40BE-8EBE-4B37AE967720}" presName="image6" presStyleCnt="0"/>
      <dgm:spPr/>
      <dgm:t>
        <a:bodyPr/>
        <a:lstStyle/>
        <a:p>
          <a:endParaRPr lang="en-US"/>
        </a:p>
      </dgm:t>
    </dgm:pt>
    <dgm:pt modelId="{920F9E08-F4AB-4407-A3A8-5481A20CCEB9}" type="pres">
      <dgm:prSet presAssocID="{13A587F2-FDAA-40BE-8EBE-4B37AE967720}" presName="imageRepeatNode" presStyleLbl="alignAcc1" presStyleIdx="5" presStyleCnt="8"/>
      <dgm:spPr/>
      <dgm:t>
        <a:bodyPr/>
        <a:lstStyle/>
        <a:p>
          <a:endParaRPr lang="en-US"/>
        </a:p>
      </dgm:t>
    </dgm:pt>
    <dgm:pt modelId="{5A455A5F-1A8F-4495-99F4-FBF074731C36}" type="pres">
      <dgm:prSet presAssocID="{13A587F2-FDAA-40BE-8EBE-4B37AE967720}" presName="imageaccent6" presStyleCnt="0"/>
      <dgm:spPr/>
      <dgm:t>
        <a:bodyPr/>
        <a:lstStyle/>
        <a:p>
          <a:endParaRPr lang="en-US"/>
        </a:p>
      </dgm:t>
    </dgm:pt>
    <dgm:pt modelId="{CA8974F8-B70D-487A-B9C5-8F51FC202371}" type="pres">
      <dgm:prSet presAssocID="{13A587F2-FDAA-40BE-8EBE-4B37AE967720}" presName="accentRepeatNode" presStyleLbl="solidAlignAcc1" presStyleIdx="11" presStyleCnt="16"/>
      <dgm:spPr/>
      <dgm:t>
        <a:bodyPr/>
        <a:lstStyle/>
        <a:p>
          <a:endParaRPr lang="en-US"/>
        </a:p>
      </dgm:t>
    </dgm:pt>
    <dgm:pt modelId="{1A348C16-E6BA-4EC5-89C8-46FE474F0879}" type="pres">
      <dgm:prSet presAssocID="{20DBEC48-DBC1-40A7-97A2-3BC18855C88D}" presName="text7" presStyleCnt="0"/>
      <dgm:spPr/>
      <dgm:t>
        <a:bodyPr/>
        <a:lstStyle/>
        <a:p>
          <a:endParaRPr lang="en-US"/>
        </a:p>
      </dgm:t>
    </dgm:pt>
    <dgm:pt modelId="{959E659D-6BEF-40B8-9048-0C7813685767}" type="pres">
      <dgm:prSet presAssocID="{20DBEC48-DBC1-40A7-97A2-3BC18855C88D}" presName="textRepeatNode" presStyleLbl="alignNode1" presStyleIdx="6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F87C52-FE73-4F62-A103-2E8600E3656D}" type="pres">
      <dgm:prSet presAssocID="{20DBEC48-DBC1-40A7-97A2-3BC18855C88D}" presName="textaccent7" presStyleCnt="0"/>
      <dgm:spPr/>
      <dgm:t>
        <a:bodyPr/>
        <a:lstStyle/>
        <a:p>
          <a:endParaRPr lang="en-US"/>
        </a:p>
      </dgm:t>
    </dgm:pt>
    <dgm:pt modelId="{2386A63A-1C9B-42D4-83D7-6116CAF50CDB}" type="pres">
      <dgm:prSet presAssocID="{20DBEC48-DBC1-40A7-97A2-3BC18855C88D}" presName="accentRepeatNode" presStyleLbl="solidAlignAcc1" presStyleIdx="12" presStyleCnt="16"/>
      <dgm:spPr/>
      <dgm:t>
        <a:bodyPr/>
        <a:lstStyle/>
        <a:p>
          <a:endParaRPr lang="en-US"/>
        </a:p>
      </dgm:t>
    </dgm:pt>
    <dgm:pt modelId="{324029E8-2282-4B6F-A94E-AB5BB5B33C92}" type="pres">
      <dgm:prSet presAssocID="{B734F582-1D28-4145-B6B4-228AA2AF89EC}" presName="image7" presStyleCnt="0"/>
      <dgm:spPr/>
      <dgm:t>
        <a:bodyPr/>
        <a:lstStyle/>
        <a:p>
          <a:endParaRPr lang="en-US"/>
        </a:p>
      </dgm:t>
    </dgm:pt>
    <dgm:pt modelId="{728FB9CE-3C2D-4DDE-88C0-6D96190EF322}" type="pres">
      <dgm:prSet presAssocID="{B734F582-1D28-4145-B6B4-228AA2AF89EC}" presName="imageRepeatNode" presStyleLbl="alignAcc1" presStyleIdx="6" presStyleCnt="8"/>
      <dgm:spPr/>
      <dgm:t>
        <a:bodyPr/>
        <a:lstStyle/>
        <a:p>
          <a:endParaRPr lang="en-US"/>
        </a:p>
      </dgm:t>
    </dgm:pt>
    <dgm:pt modelId="{3E1AA866-17FA-4533-AA35-6626254C8B34}" type="pres">
      <dgm:prSet presAssocID="{B734F582-1D28-4145-B6B4-228AA2AF89EC}" presName="imageaccent7" presStyleCnt="0"/>
      <dgm:spPr/>
      <dgm:t>
        <a:bodyPr/>
        <a:lstStyle/>
        <a:p>
          <a:endParaRPr lang="en-US"/>
        </a:p>
      </dgm:t>
    </dgm:pt>
    <dgm:pt modelId="{4E0FD314-8AEA-4D25-8EB9-6DD00F83653E}" type="pres">
      <dgm:prSet presAssocID="{B734F582-1D28-4145-B6B4-228AA2AF89EC}" presName="accentRepeatNode" presStyleLbl="solidAlignAcc1" presStyleIdx="13" presStyleCnt="16"/>
      <dgm:spPr/>
      <dgm:t>
        <a:bodyPr/>
        <a:lstStyle/>
        <a:p>
          <a:endParaRPr lang="en-US"/>
        </a:p>
      </dgm:t>
    </dgm:pt>
    <dgm:pt modelId="{01E8DC55-1D0F-4724-8818-29F476D89A3C}" type="pres">
      <dgm:prSet presAssocID="{19F45CAD-7C72-4CEC-AA6B-287192F73349}" presName="text8" presStyleCnt="0"/>
      <dgm:spPr/>
      <dgm:t>
        <a:bodyPr/>
        <a:lstStyle/>
        <a:p>
          <a:endParaRPr lang="en-US"/>
        </a:p>
      </dgm:t>
    </dgm:pt>
    <dgm:pt modelId="{7832BC17-30F6-497D-84AA-7FDE69642500}" type="pres">
      <dgm:prSet presAssocID="{19F45CAD-7C72-4CEC-AA6B-287192F73349}" presName="textRepeatNode" presStyleLbl="alignNode1" presStyleIdx="7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5FF3AF-23A1-4D87-86C3-F4775EB55B78}" type="pres">
      <dgm:prSet presAssocID="{19F45CAD-7C72-4CEC-AA6B-287192F73349}" presName="textaccent8" presStyleCnt="0"/>
      <dgm:spPr/>
      <dgm:t>
        <a:bodyPr/>
        <a:lstStyle/>
        <a:p>
          <a:endParaRPr lang="en-US"/>
        </a:p>
      </dgm:t>
    </dgm:pt>
    <dgm:pt modelId="{E78F5C6F-ACC3-4EB0-966B-4B47A3E4C91D}" type="pres">
      <dgm:prSet presAssocID="{19F45CAD-7C72-4CEC-AA6B-287192F73349}" presName="accentRepeatNode" presStyleLbl="solidAlignAcc1" presStyleIdx="14" presStyleCnt="16"/>
      <dgm:spPr/>
      <dgm:t>
        <a:bodyPr/>
        <a:lstStyle/>
        <a:p>
          <a:endParaRPr lang="en-US"/>
        </a:p>
      </dgm:t>
    </dgm:pt>
    <dgm:pt modelId="{1A2A0B0A-2B55-4F05-884E-A6190F5D390C}" type="pres">
      <dgm:prSet presAssocID="{68A9E6D5-3060-4F11-BC11-10AAE2A1D2A7}" presName="image8" presStyleCnt="0"/>
      <dgm:spPr/>
      <dgm:t>
        <a:bodyPr/>
        <a:lstStyle/>
        <a:p>
          <a:endParaRPr lang="en-US"/>
        </a:p>
      </dgm:t>
    </dgm:pt>
    <dgm:pt modelId="{7717AF1D-B4A9-4A71-B94A-F38CD0F4AF51}" type="pres">
      <dgm:prSet presAssocID="{68A9E6D5-3060-4F11-BC11-10AAE2A1D2A7}" presName="imageRepeatNode" presStyleLbl="alignAcc1" presStyleIdx="7" presStyleCnt="8"/>
      <dgm:spPr/>
      <dgm:t>
        <a:bodyPr/>
        <a:lstStyle/>
        <a:p>
          <a:endParaRPr lang="en-US"/>
        </a:p>
      </dgm:t>
    </dgm:pt>
    <dgm:pt modelId="{FB2989C3-6883-4EA2-9421-5A1A9361C6E2}" type="pres">
      <dgm:prSet presAssocID="{68A9E6D5-3060-4F11-BC11-10AAE2A1D2A7}" presName="imageaccent8" presStyleCnt="0"/>
      <dgm:spPr/>
      <dgm:t>
        <a:bodyPr/>
        <a:lstStyle/>
        <a:p>
          <a:endParaRPr lang="en-US"/>
        </a:p>
      </dgm:t>
    </dgm:pt>
    <dgm:pt modelId="{1C4C1C34-1ABC-440A-8970-F174F94196C3}" type="pres">
      <dgm:prSet presAssocID="{68A9E6D5-3060-4F11-BC11-10AAE2A1D2A7}" presName="accentRepeatNode" presStyleLbl="solidAlignAcc1" presStyleIdx="15" presStyleCnt="16"/>
      <dgm:spPr/>
      <dgm:t>
        <a:bodyPr/>
        <a:lstStyle/>
        <a:p>
          <a:endParaRPr lang="en-US"/>
        </a:p>
      </dgm:t>
    </dgm:pt>
  </dgm:ptLst>
  <dgm:cxnLst>
    <dgm:cxn modelId="{EB7ADFB0-A83F-4B76-B6C9-7B1F20209191}" type="presOf" srcId="{B0C36F02-CF3C-4C55-B4E4-E8A5C2743D9C}" destId="{D5DFE458-15A5-415B-A51D-30B424F924B6}" srcOrd="0" destOrd="0" presId="urn:microsoft.com/office/officeart/2008/layout/HexagonCluster"/>
    <dgm:cxn modelId="{086CA895-249A-4A00-B91E-5C9C3B45A25B}" type="presOf" srcId="{D4572A43-8069-4368-8F67-ED45F565C4AB}" destId="{65022259-C521-489E-8879-D9749664892B}" srcOrd="0" destOrd="0" presId="urn:microsoft.com/office/officeart/2008/layout/HexagonCluster"/>
    <dgm:cxn modelId="{51CA9A88-350C-404D-AC49-C031CF4DCAED}" type="presOf" srcId="{B734F582-1D28-4145-B6B4-228AA2AF89EC}" destId="{728FB9CE-3C2D-4DDE-88C0-6D96190EF322}" srcOrd="0" destOrd="0" presId="urn:microsoft.com/office/officeart/2008/layout/HexagonCluster"/>
    <dgm:cxn modelId="{B1998B36-FC3D-40F2-A66E-B149111442C5}" srcId="{6493FA4D-AD90-4466-806C-C8EC3B10ED74}" destId="{9EEBD9CE-AE8D-4DC7-B500-5C3A1EFFBA77}" srcOrd="2" destOrd="0" parTransId="{B98488F9-EC06-40B7-BFE0-C0F2CA75EB86}" sibTransId="{F4492FB2-3E7B-450A-ADBE-1C1772F59397}"/>
    <dgm:cxn modelId="{281FD3D0-A490-450E-BBC8-6369BE9EF492}" srcId="{6493FA4D-AD90-4466-806C-C8EC3B10ED74}" destId="{19F45CAD-7C72-4CEC-AA6B-287192F73349}" srcOrd="7" destOrd="0" parTransId="{EDECF479-402C-4578-969D-9B727AFA0CA4}" sibTransId="{68A9E6D5-3060-4F11-BC11-10AAE2A1D2A7}"/>
    <dgm:cxn modelId="{6B3A7A82-12F6-4BC7-B31F-91BD0CC2A90F}" srcId="{6493FA4D-AD90-4466-806C-C8EC3B10ED74}" destId="{DA87685F-7329-469E-B882-D82D78767E37}" srcOrd="5" destOrd="0" parTransId="{822F6D13-7160-4C20-956B-95F4864D6C0B}" sibTransId="{13A587F2-FDAA-40BE-8EBE-4B37AE967720}"/>
    <dgm:cxn modelId="{356CBFDA-F507-41DB-95C9-98D0920521F1}" srcId="{6493FA4D-AD90-4466-806C-C8EC3B10ED74}" destId="{29C5D506-DBC9-405E-9A94-0AEB2064952A}" srcOrd="1" destOrd="0" parTransId="{5B8B366F-6D8D-47AF-9D47-D630432BD873}" sibTransId="{D97096A4-E7CF-4344-8277-E32E60C1DF84}"/>
    <dgm:cxn modelId="{AB32CD83-0BD3-40CF-8A9A-BD2FC36BDADD}" type="presOf" srcId="{DA87685F-7329-469E-B882-D82D78767E37}" destId="{331C3AD1-0B52-4791-80E0-6F66B4785647}" srcOrd="0" destOrd="0" presId="urn:microsoft.com/office/officeart/2008/layout/HexagonCluster"/>
    <dgm:cxn modelId="{2D3A8E5F-BB68-45C1-A0C0-17327701337E}" type="presOf" srcId="{19F45CAD-7C72-4CEC-AA6B-287192F73349}" destId="{7832BC17-30F6-497D-84AA-7FDE69642500}" srcOrd="0" destOrd="0" presId="urn:microsoft.com/office/officeart/2008/layout/HexagonCluster"/>
    <dgm:cxn modelId="{E398781F-DC55-4819-A992-D19AC853BE39}" type="presOf" srcId="{68A9E6D5-3060-4F11-BC11-10AAE2A1D2A7}" destId="{7717AF1D-B4A9-4A71-B94A-F38CD0F4AF51}" srcOrd="0" destOrd="0" presId="urn:microsoft.com/office/officeart/2008/layout/HexagonCluster"/>
    <dgm:cxn modelId="{1813A128-96B3-4DF3-9E45-C7518AB27218}" srcId="{6493FA4D-AD90-4466-806C-C8EC3B10ED74}" destId="{D4572A43-8069-4368-8F67-ED45F565C4AB}" srcOrd="3" destOrd="0" parTransId="{7A62A8AA-82F3-4BA2-B756-7441F939E9DA}" sibTransId="{4120FB07-B06E-456C-8D8E-F8EF2E7AF95A}"/>
    <dgm:cxn modelId="{67CB2290-05CF-4159-B9E2-7DC4D2B0A4D0}" type="presOf" srcId="{DDD25484-BB3F-45FB-8C5B-021A7A9AEEDD}" destId="{6DDF77D9-A528-4FBF-BF5F-4CB6821BF335}" srcOrd="0" destOrd="0" presId="urn:microsoft.com/office/officeart/2008/layout/HexagonCluster"/>
    <dgm:cxn modelId="{8FDFAFC7-E2E8-4535-A3D6-5CA7B93BE2A4}" srcId="{6493FA4D-AD90-4466-806C-C8EC3B10ED74}" destId="{20DBEC48-DBC1-40A7-97A2-3BC18855C88D}" srcOrd="6" destOrd="0" parTransId="{1EE3BA79-4837-48EF-ACFC-8D00A1D26304}" sibTransId="{B734F582-1D28-4145-B6B4-228AA2AF89EC}"/>
    <dgm:cxn modelId="{0D89B47D-90D5-4142-B43E-22C524875B3B}" type="presOf" srcId="{13A587F2-FDAA-40BE-8EBE-4B37AE967720}" destId="{920F9E08-F4AB-4407-A3A8-5481A20CCEB9}" srcOrd="0" destOrd="0" presId="urn:microsoft.com/office/officeart/2008/layout/HexagonCluster"/>
    <dgm:cxn modelId="{44105AB6-5914-4DA9-AC1D-D7089DF22979}" srcId="{6493FA4D-AD90-4466-806C-C8EC3B10ED74}" destId="{50D74417-CF46-4682-B94F-24FE14FC17E6}" srcOrd="4" destOrd="0" parTransId="{518A84C8-341D-4D32-B18F-E6F5277011B1}" sibTransId="{DDD25484-BB3F-45FB-8C5B-021A7A9AEEDD}"/>
    <dgm:cxn modelId="{D38AAB57-CDD0-4A92-9671-B250C65E7537}" type="presOf" srcId="{20DBEC48-DBC1-40A7-97A2-3BC18855C88D}" destId="{959E659D-6BEF-40B8-9048-0C7813685767}" srcOrd="0" destOrd="0" presId="urn:microsoft.com/office/officeart/2008/layout/HexagonCluster"/>
    <dgm:cxn modelId="{9C264147-EA2E-4300-B206-3EAF9C371A07}" type="presOf" srcId="{4120FB07-B06E-456C-8D8E-F8EF2E7AF95A}" destId="{1ED70F04-684C-4B8E-A114-BBDE705728BA}" srcOrd="0" destOrd="0" presId="urn:microsoft.com/office/officeart/2008/layout/HexagonCluster"/>
    <dgm:cxn modelId="{2158C3D6-1064-4FA6-8998-20CE13E6D721}" type="presOf" srcId="{9EEBD9CE-AE8D-4DC7-B500-5C3A1EFFBA77}" destId="{EF8C57DD-4DA5-422C-9E7E-90332127302A}" srcOrd="0" destOrd="0" presId="urn:microsoft.com/office/officeart/2008/layout/HexagonCluster"/>
    <dgm:cxn modelId="{DB14597E-13F7-4B64-B749-A4BD6A159C3D}" type="presOf" srcId="{0EBFD9FA-53CC-4830-AC92-E90ED9928B0B}" destId="{0CF77FBC-C66F-4459-AE42-C5B3B9BA7838}" srcOrd="0" destOrd="0" presId="urn:microsoft.com/office/officeart/2008/layout/HexagonCluster"/>
    <dgm:cxn modelId="{E3CE4162-07F5-467D-BCB4-15D56454CDE5}" type="presOf" srcId="{50D74417-CF46-4682-B94F-24FE14FC17E6}" destId="{B7AB8145-181A-4516-BBCF-A28B80E697BB}" srcOrd="0" destOrd="0" presId="urn:microsoft.com/office/officeart/2008/layout/HexagonCluster"/>
    <dgm:cxn modelId="{863F74AF-02C1-4FA3-B637-5B8AD5B6E7CF}" type="presOf" srcId="{6493FA4D-AD90-4466-806C-C8EC3B10ED74}" destId="{A915D966-38F4-4DEA-A462-FC566BB03AFF}" srcOrd="0" destOrd="0" presId="urn:microsoft.com/office/officeart/2008/layout/HexagonCluster"/>
    <dgm:cxn modelId="{3A76A6AB-1540-4026-9B21-80FF97F20F6F}" type="presOf" srcId="{D97096A4-E7CF-4344-8277-E32E60C1DF84}" destId="{8B06FA5B-5348-417F-A267-87C793E253AE}" srcOrd="0" destOrd="0" presId="urn:microsoft.com/office/officeart/2008/layout/HexagonCluster"/>
    <dgm:cxn modelId="{7C1074B2-224A-4793-AF71-A27A890649F0}" type="presOf" srcId="{F4492FB2-3E7B-450A-ADBE-1C1772F59397}" destId="{6B64A7C8-81BC-4245-8F72-425E064BFBB5}" srcOrd="0" destOrd="0" presId="urn:microsoft.com/office/officeart/2008/layout/HexagonCluster"/>
    <dgm:cxn modelId="{77908E23-E30F-4D1A-AB1F-43F11123E012}" type="presOf" srcId="{29C5D506-DBC9-405E-9A94-0AEB2064952A}" destId="{7A3ADD4C-46C3-4B2C-8C4C-F79873D49DF5}" srcOrd="0" destOrd="0" presId="urn:microsoft.com/office/officeart/2008/layout/HexagonCluster"/>
    <dgm:cxn modelId="{3E6CFD4B-31FD-4294-A0F5-537EFEABB683}" srcId="{6493FA4D-AD90-4466-806C-C8EC3B10ED74}" destId="{B0C36F02-CF3C-4C55-B4E4-E8A5C2743D9C}" srcOrd="0" destOrd="0" parTransId="{4D9A8925-0F2A-4107-900B-0DAD815BD884}" sibTransId="{0EBFD9FA-53CC-4830-AC92-E90ED9928B0B}"/>
    <dgm:cxn modelId="{4DFB3C13-660A-417A-B00A-9D33F5BCDBF5}" type="presParOf" srcId="{A915D966-38F4-4DEA-A462-FC566BB03AFF}" destId="{1FC8BF5A-4BB1-43BE-AA36-8353A061ABEB}" srcOrd="0" destOrd="0" presId="urn:microsoft.com/office/officeart/2008/layout/HexagonCluster"/>
    <dgm:cxn modelId="{8568AA44-9C65-47E9-B30B-B19B4F1AB6F3}" type="presParOf" srcId="{1FC8BF5A-4BB1-43BE-AA36-8353A061ABEB}" destId="{D5DFE458-15A5-415B-A51D-30B424F924B6}" srcOrd="0" destOrd="0" presId="urn:microsoft.com/office/officeart/2008/layout/HexagonCluster"/>
    <dgm:cxn modelId="{51C0BBF4-5BBE-42E9-8C23-D4182EB13D21}" type="presParOf" srcId="{A915D966-38F4-4DEA-A462-FC566BB03AFF}" destId="{5852D027-3930-4F07-847F-1BF6176A5992}" srcOrd="1" destOrd="0" presId="urn:microsoft.com/office/officeart/2008/layout/HexagonCluster"/>
    <dgm:cxn modelId="{EB3C9701-32BA-4BC2-9072-ECC395114A66}" type="presParOf" srcId="{5852D027-3930-4F07-847F-1BF6176A5992}" destId="{696A366C-394B-4587-8AEF-F1FEFE6AE3DF}" srcOrd="0" destOrd="0" presId="urn:microsoft.com/office/officeart/2008/layout/HexagonCluster"/>
    <dgm:cxn modelId="{B690BEBD-E803-4C9E-8612-6B5969D8F587}" type="presParOf" srcId="{A915D966-38F4-4DEA-A462-FC566BB03AFF}" destId="{62DC86FC-3BFF-480A-85D6-74E374F8AB78}" srcOrd="2" destOrd="0" presId="urn:microsoft.com/office/officeart/2008/layout/HexagonCluster"/>
    <dgm:cxn modelId="{EB82C848-5BD4-4416-9102-6914918B18B1}" type="presParOf" srcId="{62DC86FC-3BFF-480A-85D6-74E374F8AB78}" destId="{0CF77FBC-C66F-4459-AE42-C5B3B9BA7838}" srcOrd="0" destOrd="0" presId="urn:microsoft.com/office/officeart/2008/layout/HexagonCluster"/>
    <dgm:cxn modelId="{DB4C5FF3-4549-4F54-A293-EF16234670E3}" type="presParOf" srcId="{A915D966-38F4-4DEA-A462-FC566BB03AFF}" destId="{17A81B10-5245-46AB-B9A5-1234385D1BDC}" srcOrd="3" destOrd="0" presId="urn:microsoft.com/office/officeart/2008/layout/HexagonCluster"/>
    <dgm:cxn modelId="{0A40F2C9-62E2-46FA-A697-495DCF8CA530}" type="presParOf" srcId="{17A81B10-5245-46AB-B9A5-1234385D1BDC}" destId="{98B22CE7-5474-406F-BFCC-A8721DFE20A0}" srcOrd="0" destOrd="0" presId="urn:microsoft.com/office/officeart/2008/layout/HexagonCluster"/>
    <dgm:cxn modelId="{E7F32C82-40E8-4EA7-8EF8-6E0C8CAB60C4}" type="presParOf" srcId="{A915D966-38F4-4DEA-A462-FC566BB03AFF}" destId="{F1F263F9-0F9B-4478-B1C9-84130DE62C22}" srcOrd="4" destOrd="0" presId="urn:microsoft.com/office/officeart/2008/layout/HexagonCluster"/>
    <dgm:cxn modelId="{CCA9ED42-F0E4-4C3B-83CC-E60109A74354}" type="presParOf" srcId="{F1F263F9-0F9B-4478-B1C9-84130DE62C22}" destId="{7A3ADD4C-46C3-4B2C-8C4C-F79873D49DF5}" srcOrd="0" destOrd="0" presId="urn:microsoft.com/office/officeart/2008/layout/HexagonCluster"/>
    <dgm:cxn modelId="{37DA9D95-2F2A-49AD-9966-928AD3EAE0A3}" type="presParOf" srcId="{A915D966-38F4-4DEA-A462-FC566BB03AFF}" destId="{B3DDA403-BA59-4B8D-9080-ED7F60A061CB}" srcOrd="5" destOrd="0" presId="urn:microsoft.com/office/officeart/2008/layout/HexagonCluster"/>
    <dgm:cxn modelId="{B0199ACD-29DE-4D52-ABAF-A239BCA12E53}" type="presParOf" srcId="{B3DDA403-BA59-4B8D-9080-ED7F60A061CB}" destId="{E990B15A-163D-4825-B451-EA8ED447340D}" srcOrd="0" destOrd="0" presId="urn:microsoft.com/office/officeart/2008/layout/HexagonCluster"/>
    <dgm:cxn modelId="{C7D03E14-8BFB-4D9F-A984-FF84D6BE1ABD}" type="presParOf" srcId="{A915D966-38F4-4DEA-A462-FC566BB03AFF}" destId="{F053265B-187D-4F8B-9E30-16F13EF9ACD9}" srcOrd="6" destOrd="0" presId="urn:microsoft.com/office/officeart/2008/layout/HexagonCluster"/>
    <dgm:cxn modelId="{B9E767BE-2A97-4F9A-86C1-E86DC490FE58}" type="presParOf" srcId="{F053265B-187D-4F8B-9E30-16F13EF9ACD9}" destId="{8B06FA5B-5348-417F-A267-87C793E253AE}" srcOrd="0" destOrd="0" presId="urn:microsoft.com/office/officeart/2008/layout/HexagonCluster"/>
    <dgm:cxn modelId="{33DD4363-FAAC-4D7E-AF98-C7B1EA8CB739}" type="presParOf" srcId="{A915D966-38F4-4DEA-A462-FC566BB03AFF}" destId="{7BBB897B-EF2D-410E-BB01-0DA1B4C2F5A9}" srcOrd="7" destOrd="0" presId="urn:microsoft.com/office/officeart/2008/layout/HexagonCluster"/>
    <dgm:cxn modelId="{95BA992D-839F-4EB4-96C4-8DE02E23A1BE}" type="presParOf" srcId="{7BBB897B-EF2D-410E-BB01-0DA1B4C2F5A9}" destId="{F8D9C1AC-3566-4AFA-983E-B29145A07C3F}" srcOrd="0" destOrd="0" presId="urn:microsoft.com/office/officeart/2008/layout/HexagonCluster"/>
    <dgm:cxn modelId="{4E429738-6534-421A-BF22-AD3A364BED7E}" type="presParOf" srcId="{A915D966-38F4-4DEA-A462-FC566BB03AFF}" destId="{5C9EE84E-F850-4A9B-A52F-BBFB81C58E2E}" srcOrd="8" destOrd="0" presId="urn:microsoft.com/office/officeart/2008/layout/HexagonCluster"/>
    <dgm:cxn modelId="{1DA9F85B-6FC0-47F9-AE8C-DA4C42FE2CA4}" type="presParOf" srcId="{5C9EE84E-F850-4A9B-A52F-BBFB81C58E2E}" destId="{EF8C57DD-4DA5-422C-9E7E-90332127302A}" srcOrd="0" destOrd="0" presId="urn:microsoft.com/office/officeart/2008/layout/HexagonCluster"/>
    <dgm:cxn modelId="{48F8130A-9309-4583-8F51-14643570C4CF}" type="presParOf" srcId="{A915D966-38F4-4DEA-A462-FC566BB03AFF}" destId="{4DC65443-001D-472F-905D-D158FBAFB89B}" srcOrd="9" destOrd="0" presId="urn:microsoft.com/office/officeart/2008/layout/HexagonCluster"/>
    <dgm:cxn modelId="{2CB0A248-9697-4ACB-82C6-C3120D3BDE0A}" type="presParOf" srcId="{4DC65443-001D-472F-905D-D158FBAFB89B}" destId="{FF85ECAB-E412-4DA0-98AD-E8EDF6B2775A}" srcOrd="0" destOrd="0" presId="urn:microsoft.com/office/officeart/2008/layout/HexagonCluster"/>
    <dgm:cxn modelId="{BC845487-71F9-4CB9-84D8-FF4BE2EDFF43}" type="presParOf" srcId="{A915D966-38F4-4DEA-A462-FC566BB03AFF}" destId="{13BC4BBE-5EFE-49B9-893C-C06E1A7EE93A}" srcOrd="10" destOrd="0" presId="urn:microsoft.com/office/officeart/2008/layout/HexagonCluster"/>
    <dgm:cxn modelId="{362A130C-535E-4811-B4A0-160F80FE6B9C}" type="presParOf" srcId="{13BC4BBE-5EFE-49B9-893C-C06E1A7EE93A}" destId="{6B64A7C8-81BC-4245-8F72-425E064BFBB5}" srcOrd="0" destOrd="0" presId="urn:microsoft.com/office/officeart/2008/layout/HexagonCluster"/>
    <dgm:cxn modelId="{C62A3E7D-13A6-40D6-BCBD-AE1572B22299}" type="presParOf" srcId="{A915D966-38F4-4DEA-A462-FC566BB03AFF}" destId="{A5FBA417-1B25-48C3-A12B-A8855D308EB1}" srcOrd="11" destOrd="0" presId="urn:microsoft.com/office/officeart/2008/layout/HexagonCluster"/>
    <dgm:cxn modelId="{F247B470-D505-408A-97AF-7455CAB30F9F}" type="presParOf" srcId="{A5FBA417-1B25-48C3-A12B-A8855D308EB1}" destId="{680F13EC-97C1-47A1-ACA6-FACBE5FADB1D}" srcOrd="0" destOrd="0" presId="urn:microsoft.com/office/officeart/2008/layout/HexagonCluster"/>
    <dgm:cxn modelId="{B89AD3E7-C99B-4ABA-8BB4-7EC8C0C9B96E}" type="presParOf" srcId="{A915D966-38F4-4DEA-A462-FC566BB03AFF}" destId="{F40BE752-4006-491A-9EBA-F190FF81BC0C}" srcOrd="12" destOrd="0" presId="urn:microsoft.com/office/officeart/2008/layout/HexagonCluster"/>
    <dgm:cxn modelId="{7D7146F8-17C9-4B70-BAF0-854E779AACB4}" type="presParOf" srcId="{F40BE752-4006-491A-9EBA-F190FF81BC0C}" destId="{65022259-C521-489E-8879-D9749664892B}" srcOrd="0" destOrd="0" presId="urn:microsoft.com/office/officeart/2008/layout/HexagonCluster"/>
    <dgm:cxn modelId="{5970733E-A7AC-4B72-80A7-A1941855B393}" type="presParOf" srcId="{A915D966-38F4-4DEA-A462-FC566BB03AFF}" destId="{77DCF4D6-8A34-4CD9-AEE8-7C369DDB0179}" srcOrd="13" destOrd="0" presId="urn:microsoft.com/office/officeart/2008/layout/HexagonCluster"/>
    <dgm:cxn modelId="{943EFB61-A5B2-4D07-A811-E4CDF5D1598C}" type="presParOf" srcId="{77DCF4D6-8A34-4CD9-AEE8-7C369DDB0179}" destId="{0C8EB81D-1DEF-4B31-84DD-0259E0D19E94}" srcOrd="0" destOrd="0" presId="urn:microsoft.com/office/officeart/2008/layout/HexagonCluster"/>
    <dgm:cxn modelId="{B948B021-BC3D-41D7-BB24-639DA1CFA949}" type="presParOf" srcId="{A915D966-38F4-4DEA-A462-FC566BB03AFF}" destId="{B504568A-553E-4DDF-91CD-B8646B1E2171}" srcOrd="14" destOrd="0" presId="urn:microsoft.com/office/officeart/2008/layout/HexagonCluster"/>
    <dgm:cxn modelId="{E4DAA0B6-7ECB-4D05-BA6D-32CED255D216}" type="presParOf" srcId="{B504568A-553E-4DDF-91CD-B8646B1E2171}" destId="{1ED70F04-684C-4B8E-A114-BBDE705728BA}" srcOrd="0" destOrd="0" presId="urn:microsoft.com/office/officeart/2008/layout/HexagonCluster"/>
    <dgm:cxn modelId="{50C7BC49-8564-4E9B-8B0E-91C7F61D767D}" type="presParOf" srcId="{A915D966-38F4-4DEA-A462-FC566BB03AFF}" destId="{1AE9C5C1-652C-452B-9C9A-10D578A53427}" srcOrd="15" destOrd="0" presId="urn:microsoft.com/office/officeart/2008/layout/HexagonCluster"/>
    <dgm:cxn modelId="{535C527D-A722-4239-9C6B-16E50B6F0CA1}" type="presParOf" srcId="{1AE9C5C1-652C-452B-9C9A-10D578A53427}" destId="{4054A6C5-DC28-40E9-BCAF-F2681BE2B56B}" srcOrd="0" destOrd="0" presId="urn:microsoft.com/office/officeart/2008/layout/HexagonCluster"/>
    <dgm:cxn modelId="{BEFEBCE2-8725-4918-992C-C0ABED87FEA4}" type="presParOf" srcId="{A915D966-38F4-4DEA-A462-FC566BB03AFF}" destId="{F08BD39A-1CA4-42B6-A1E9-03767FE7F9DD}" srcOrd="16" destOrd="0" presId="urn:microsoft.com/office/officeart/2008/layout/HexagonCluster"/>
    <dgm:cxn modelId="{BA90582F-305E-47B5-936E-AE9BF813F236}" type="presParOf" srcId="{F08BD39A-1CA4-42B6-A1E9-03767FE7F9DD}" destId="{B7AB8145-181A-4516-BBCF-A28B80E697BB}" srcOrd="0" destOrd="0" presId="urn:microsoft.com/office/officeart/2008/layout/HexagonCluster"/>
    <dgm:cxn modelId="{5E2E58FF-2740-4087-A4E2-FCAE51CE6CF7}" type="presParOf" srcId="{A915D966-38F4-4DEA-A462-FC566BB03AFF}" destId="{817A0C4F-E32E-4DBE-ADA3-1779D937E6F2}" srcOrd="17" destOrd="0" presId="urn:microsoft.com/office/officeart/2008/layout/HexagonCluster"/>
    <dgm:cxn modelId="{3133ED6D-7B48-40FE-BF04-63A7EE22FDB4}" type="presParOf" srcId="{817A0C4F-E32E-4DBE-ADA3-1779D937E6F2}" destId="{56C5F4C9-9B6D-4FEA-BB53-8B415BFFF699}" srcOrd="0" destOrd="0" presId="urn:microsoft.com/office/officeart/2008/layout/HexagonCluster"/>
    <dgm:cxn modelId="{C9715D18-C658-4CCD-8263-E966BEA06C82}" type="presParOf" srcId="{A915D966-38F4-4DEA-A462-FC566BB03AFF}" destId="{18F55001-5111-47DD-AFA9-D69FB4EA498B}" srcOrd="18" destOrd="0" presId="urn:microsoft.com/office/officeart/2008/layout/HexagonCluster"/>
    <dgm:cxn modelId="{2D49E673-6476-4C54-B249-926FA7F12A8A}" type="presParOf" srcId="{18F55001-5111-47DD-AFA9-D69FB4EA498B}" destId="{6DDF77D9-A528-4FBF-BF5F-4CB6821BF335}" srcOrd="0" destOrd="0" presId="urn:microsoft.com/office/officeart/2008/layout/HexagonCluster"/>
    <dgm:cxn modelId="{E7DE5793-47CB-4480-A10D-52ACA57E4893}" type="presParOf" srcId="{A915D966-38F4-4DEA-A462-FC566BB03AFF}" destId="{6EC30057-EC23-4BB6-823C-C4C58DDFDDC3}" srcOrd="19" destOrd="0" presId="urn:microsoft.com/office/officeart/2008/layout/HexagonCluster"/>
    <dgm:cxn modelId="{FF967BFE-5BDB-4263-B6AE-E9F1E89B4D6F}" type="presParOf" srcId="{6EC30057-EC23-4BB6-823C-C4C58DDFDDC3}" destId="{D0EE3816-D82C-47E7-9D15-7CA87BBD82A6}" srcOrd="0" destOrd="0" presId="urn:microsoft.com/office/officeart/2008/layout/HexagonCluster"/>
    <dgm:cxn modelId="{135798DF-D69D-4521-806A-A1223DDBA66E}" type="presParOf" srcId="{A915D966-38F4-4DEA-A462-FC566BB03AFF}" destId="{9D8CEDA3-128A-4070-AF73-584813D90EBF}" srcOrd="20" destOrd="0" presId="urn:microsoft.com/office/officeart/2008/layout/HexagonCluster"/>
    <dgm:cxn modelId="{540EBCBD-2F3B-4108-8016-1A6B141FD9F0}" type="presParOf" srcId="{9D8CEDA3-128A-4070-AF73-584813D90EBF}" destId="{331C3AD1-0B52-4791-80E0-6F66B4785647}" srcOrd="0" destOrd="0" presId="urn:microsoft.com/office/officeart/2008/layout/HexagonCluster"/>
    <dgm:cxn modelId="{DD654642-8C3B-4149-90E8-61E542DEA9F5}" type="presParOf" srcId="{A915D966-38F4-4DEA-A462-FC566BB03AFF}" destId="{360963A5-8C5E-4D5F-B8A3-A3417C650515}" srcOrd="21" destOrd="0" presId="urn:microsoft.com/office/officeart/2008/layout/HexagonCluster"/>
    <dgm:cxn modelId="{4AE4F46F-B375-46F2-8154-4975008ADF8F}" type="presParOf" srcId="{360963A5-8C5E-4D5F-B8A3-A3417C650515}" destId="{2DAF38C1-3385-420C-9E70-72C5CE7EF0C9}" srcOrd="0" destOrd="0" presId="urn:microsoft.com/office/officeart/2008/layout/HexagonCluster"/>
    <dgm:cxn modelId="{9EDC620E-AEAB-4986-85FE-05702A63D631}" type="presParOf" srcId="{A915D966-38F4-4DEA-A462-FC566BB03AFF}" destId="{D408EB25-7D7D-4DEE-A53E-2BFDB2BC263A}" srcOrd="22" destOrd="0" presId="urn:microsoft.com/office/officeart/2008/layout/HexagonCluster"/>
    <dgm:cxn modelId="{E24E4E3B-47BE-4C21-9476-126C216BE51F}" type="presParOf" srcId="{D408EB25-7D7D-4DEE-A53E-2BFDB2BC263A}" destId="{920F9E08-F4AB-4407-A3A8-5481A20CCEB9}" srcOrd="0" destOrd="0" presId="urn:microsoft.com/office/officeart/2008/layout/HexagonCluster"/>
    <dgm:cxn modelId="{3C312DF8-F6EF-4302-BE8A-312C33643F7E}" type="presParOf" srcId="{A915D966-38F4-4DEA-A462-FC566BB03AFF}" destId="{5A455A5F-1A8F-4495-99F4-FBF074731C36}" srcOrd="23" destOrd="0" presId="urn:microsoft.com/office/officeart/2008/layout/HexagonCluster"/>
    <dgm:cxn modelId="{E8281233-A2DC-4691-95C2-BC9E1C0D0DBD}" type="presParOf" srcId="{5A455A5F-1A8F-4495-99F4-FBF074731C36}" destId="{CA8974F8-B70D-487A-B9C5-8F51FC202371}" srcOrd="0" destOrd="0" presId="urn:microsoft.com/office/officeart/2008/layout/HexagonCluster"/>
    <dgm:cxn modelId="{B62C0D6E-2037-4435-8379-3A30B31A9909}" type="presParOf" srcId="{A915D966-38F4-4DEA-A462-FC566BB03AFF}" destId="{1A348C16-E6BA-4EC5-89C8-46FE474F0879}" srcOrd="24" destOrd="0" presId="urn:microsoft.com/office/officeart/2008/layout/HexagonCluster"/>
    <dgm:cxn modelId="{2DD198AD-EFE9-4BE0-820F-A6AB98D42D82}" type="presParOf" srcId="{1A348C16-E6BA-4EC5-89C8-46FE474F0879}" destId="{959E659D-6BEF-40B8-9048-0C7813685767}" srcOrd="0" destOrd="0" presId="urn:microsoft.com/office/officeart/2008/layout/HexagonCluster"/>
    <dgm:cxn modelId="{A42711C7-57DC-4127-A596-515097A200DE}" type="presParOf" srcId="{A915D966-38F4-4DEA-A462-FC566BB03AFF}" destId="{DBF87C52-FE73-4F62-A103-2E8600E3656D}" srcOrd="25" destOrd="0" presId="urn:microsoft.com/office/officeart/2008/layout/HexagonCluster"/>
    <dgm:cxn modelId="{2C423344-D24D-44E9-9822-BE6F000BDD66}" type="presParOf" srcId="{DBF87C52-FE73-4F62-A103-2E8600E3656D}" destId="{2386A63A-1C9B-42D4-83D7-6116CAF50CDB}" srcOrd="0" destOrd="0" presId="urn:microsoft.com/office/officeart/2008/layout/HexagonCluster"/>
    <dgm:cxn modelId="{268DF109-1651-429D-85AA-94FB9395EC35}" type="presParOf" srcId="{A915D966-38F4-4DEA-A462-FC566BB03AFF}" destId="{324029E8-2282-4B6F-A94E-AB5BB5B33C92}" srcOrd="26" destOrd="0" presId="urn:microsoft.com/office/officeart/2008/layout/HexagonCluster"/>
    <dgm:cxn modelId="{CA010D6F-F4D8-4EAC-A0A7-93FB0D2C316F}" type="presParOf" srcId="{324029E8-2282-4B6F-A94E-AB5BB5B33C92}" destId="{728FB9CE-3C2D-4DDE-88C0-6D96190EF322}" srcOrd="0" destOrd="0" presId="urn:microsoft.com/office/officeart/2008/layout/HexagonCluster"/>
    <dgm:cxn modelId="{F89E1E40-2F61-4DD1-90CE-6CE5554BA9EF}" type="presParOf" srcId="{A915D966-38F4-4DEA-A462-FC566BB03AFF}" destId="{3E1AA866-17FA-4533-AA35-6626254C8B34}" srcOrd="27" destOrd="0" presId="urn:microsoft.com/office/officeart/2008/layout/HexagonCluster"/>
    <dgm:cxn modelId="{245EFC82-F44A-4EFA-A11B-CAC8B00F5EDF}" type="presParOf" srcId="{3E1AA866-17FA-4533-AA35-6626254C8B34}" destId="{4E0FD314-8AEA-4D25-8EB9-6DD00F83653E}" srcOrd="0" destOrd="0" presId="urn:microsoft.com/office/officeart/2008/layout/HexagonCluster"/>
    <dgm:cxn modelId="{B35C4934-7F0A-44A4-9DB6-00A6A5F4FD1F}" type="presParOf" srcId="{A915D966-38F4-4DEA-A462-FC566BB03AFF}" destId="{01E8DC55-1D0F-4724-8818-29F476D89A3C}" srcOrd="28" destOrd="0" presId="urn:microsoft.com/office/officeart/2008/layout/HexagonCluster"/>
    <dgm:cxn modelId="{0FA3D553-66B4-495D-838B-DAD7EB7103A7}" type="presParOf" srcId="{01E8DC55-1D0F-4724-8818-29F476D89A3C}" destId="{7832BC17-30F6-497D-84AA-7FDE69642500}" srcOrd="0" destOrd="0" presId="urn:microsoft.com/office/officeart/2008/layout/HexagonCluster"/>
    <dgm:cxn modelId="{3A5370AB-6475-45D5-8516-92692AED5FA4}" type="presParOf" srcId="{A915D966-38F4-4DEA-A462-FC566BB03AFF}" destId="{1B5FF3AF-23A1-4D87-86C3-F4775EB55B78}" srcOrd="29" destOrd="0" presId="urn:microsoft.com/office/officeart/2008/layout/HexagonCluster"/>
    <dgm:cxn modelId="{F2D7CDB7-E913-46D0-9FC2-337A3A01F751}" type="presParOf" srcId="{1B5FF3AF-23A1-4D87-86C3-F4775EB55B78}" destId="{E78F5C6F-ACC3-4EB0-966B-4B47A3E4C91D}" srcOrd="0" destOrd="0" presId="urn:microsoft.com/office/officeart/2008/layout/HexagonCluster"/>
    <dgm:cxn modelId="{78B015D4-F5A1-4DA7-A58D-B155405D6115}" type="presParOf" srcId="{A915D966-38F4-4DEA-A462-FC566BB03AFF}" destId="{1A2A0B0A-2B55-4F05-884E-A6190F5D390C}" srcOrd="30" destOrd="0" presId="urn:microsoft.com/office/officeart/2008/layout/HexagonCluster"/>
    <dgm:cxn modelId="{9933C062-514F-4BB2-BB19-52F0D5CBDA12}" type="presParOf" srcId="{1A2A0B0A-2B55-4F05-884E-A6190F5D390C}" destId="{7717AF1D-B4A9-4A71-B94A-F38CD0F4AF51}" srcOrd="0" destOrd="0" presId="urn:microsoft.com/office/officeart/2008/layout/HexagonCluster"/>
    <dgm:cxn modelId="{A5AFDD41-63E9-40B6-9D6C-6118E98E77C4}" type="presParOf" srcId="{A915D966-38F4-4DEA-A462-FC566BB03AFF}" destId="{FB2989C3-6883-4EA2-9421-5A1A9361C6E2}" srcOrd="31" destOrd="0" presId="urn:microsoft.com/office/officeart/2008/layout/HexagonCluster"/>
    <dgm:cxn modelId="{108ED6A5-66A0-40D2-A2AF-C57CFCF5C8A6}" type="presParOf" srcId="{FB2989C3-6883-4EA2-9421-5A1A9361C6E2}" destId="{1C4C1C34-1ABC-440A-8970-F174F94196C3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4A2ADD-A436-4234-98FA-FA6D044C9817}">
      <dsp:nvSpPr>
        <dsp:cNvPr id="0" name=""/>
        <dsp:cNvSpPr/>
      </dsp:nvSpPr>
      <dsp:spPr>
        <a:xfrm>
          <a:off x="1824240" y="3816644"/>
          <a:ext cx="2015995" cy="2016005"/>
        </a:xfrm>
        <a:prstGeom prst="ellipse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21590" rIns="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latin typeface="Arial"/>
              <a:ea typeface="+mn-ea"/>
              <a:cs typeface="+mn-cs"/>
            </a:rPr>
            <a:t>Reduced Administrative Burden</a:t>
          </a:r>
          <a:endParaRPr lang="en-US" sz="1700" kern="1200" dirty="0">
            <a:latin typeface="Arial"/>
            <a:ea typeface="+mn-ea"/>
            <a:cs typeface="+mn-cs"/>
          </a:endParaRPr>
        </a:p>
      </dsp:txBody>
      <dsp:txXfrm>
        <a:off x="2119476" y="4111881"/>
        <a:ext cx="1425523" cy="1425531"/>
      </dsp:txXfrm>
    </dsp:sp>
    <dsp:sp modelId="{6003D329-D8D2-4B74-ACAF-27CB5C0D3041}">
      <dsp:nvSpPr>
        <dsp:cNvPr id="0" name=""/>
        <dsp:cNvSpPr/>
      </dsp:nvSpPr>
      <dsp:spPr>
        <a:xfrm>
          <a:off x="2016223" y="4176463"/>
          <a:ext cx="245115" cy="21136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F30826-9BD8-403C-87E7-C24788C10BD8}">
      <dsp:nvSpPr>
        <dsp:cNvPr id="0" name=""/>
        <dsp:cNvSpPr/>
      </dsp:nvSpPr>
      <dsp:spPr>
        <a:xfrm>
          <a:off x="0" y="2629470"/>
          <a:ext cx="2015995" cy="201600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BC1A2A-ED5C-49BA-9A7C-B0D3586613BC}">
      <dsp:nvSpPr>
        <dsp:cNvPr id="0" name=""/>
        <dsp:cNvSpPr/>
      </dsp:nvSpPr>
      <dsp:spPr>
        <a:xfrm>
          <a:off x="1656185" y="3893092"/>
          <a:ext cx="245115" cy="21136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F8BD72-D35D-44E4-ABA7-8CF62D629F6D}">
      <dsp:nvSpPr>
        <dsp:cNvPr id="0" name=""/>
        <dsp:cNvSpPr/>
      </dsp:nvSpPr>
      <dsp:spPr>
        <a:xfrm>
          <a:off x="3744653" y="2664507"/>
          <a:ext cx="2015995" cy="2016005"/>
        </a:xfrm>
        <a:prstGeom prst="ellipse">
          <a:avLst/>
        </a:prstGeom>
        <a:solidFill>
          <a:schemeClr val="accent6">
            <a:shade val="80000"/>
            <a:hueOff val="107093"/>
            <a:satOff val="-4303"/>
            <a:lumOff val="9209"/>
            <a:alphaOff val="0"/>
          </a:schemeClr>
        </a:solidFill>
        <a:ln w="12700" cap="flat" cmpd="sng" algn="ctr">
          <a:solidFill>
            <a:schemeClr val="accent6">
              <a:shade val="80000"/>
              <a:hueOff val="107093"/>
              <a:satOff val="-4303"/>
              <a:lumOff val="92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24130" rIns="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latin typeface="Arial"/>
              <a:ea typeface="+mn-ea"/>
              <a:cs typeface="+mn-cs"/>
            </a:rPr>
            <a:t>Digitized ship traffic management</a:t>
          </a:r>
          <a:endParaRPr lang="en-US" sz="1900" kern="1200" dirty="0">
            <a:latin typeface="Arial"/>
            <a:ea typeface="+mn-ea"/>
            <a:cs typeface="+mn-cs"/>
          </a:endParaRPr>
        </a:p>
      </dsp:txBody>
      <dsp:txXfrm>
        <a:off x="4039889" y="2959744"/>
        <a:ext cx="1425523" cy="1425531"/>
      </dsp:txXfrm>
    </dsp:sp>
    <dsp:sp modelId="{53AF4FC9-D9FB-44AC-A496-7FA2F231CD88}">
      <dsp:nvSpPr>
        <dsp:cNvPr id="0" name=""/>
        <dsp:cNvSpPr/>
      </dsp:nvSpPr>
      <dsp:spPr>
        <a:xfrm>
          <a:off x="5328591" y="4104457"/>
          <a:ext cx="245115" cy="21136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00D214-7445-4AD0-84CD-F0746A10500B}">
      <dsp:nvSpPr>
        <dsp:cNvPr id="0" name=""/>
        <dsp:cNvSpPr/>
      </dsp:nvSpPr>
      <dsp:spPr>
        <a:xfrm>
          <a:off x="5394599" y="4032662"/>
          <a:ext cx="2015995" cy="2016005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12700" cap="flat" cmpd="sng" algn="ctr">
          <a:solidFill>
            <a:schemeClr val="accent6">
              <a:shade val="80000"/>
              <a:hueOff val="107093"/>
              <a:satOff val="-4303"/>
              <a:lumOff val="92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F3CA56-89C6-46D8-8E65-7A38EAE8BC5A}">
      <dsp:nvSpPr>
        <dsp:cNvPr id="0" name=""/>
        <dsp:cNvSpPr/>
      </dsp:nvSpPr>
      <dsp:spPr>
        <a:xfrm>
          <a:off x="5688634" y="4320479"/>
          <a:ext cx="245115" cy="21136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CC9865-2A02-4091-A43E-CC49B7A1FBC6}">
      <dsp:nvSpPr>
        <dsp:cNvPr id="0" name=""/>
        <dsp:cNvSpPr/>
      </dsp:nvSpPr>
      <dsp:spPr>
        <a:xfrm>
          <a:off x="1800430" y="1224133"/>
          <a:ext cx="2015995" cy="2016005"/>
        </a:xfrm>
        <a:prstGeom prst="ellipse">
          <a:avLst/>
        </a:prstGeom>
        <a:solidFill>
          <a:schemeClr val="accent6">
            <a:shade val="80000"/>
            <a:hueOff val="214186"/>
            <a:satOff val="-8606"/>
            <a:lumOff val="18419"/>
            <a:alphaOff val="0"/>
          </a:schemeClr>
        </a:solidFill>
        <a:ln w="12700" cap="flat" cmpd="sng" algn="ctr">
          <a:solidFill>
            <a:schemeClr val="accent6">
              <a:shade val="80000"/>
              <a:hueOff val="214186"/>
              <a:satOff val="-8606"/>
              <a:lumOff val="1841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24130" rIns="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latin typeface="Arial"/>
              <a:ea typeface="+mn-ea"/>
              <a:cs typeface="+mn-cs"/>
            </a:rPr>
            <a:t>Shared Situational Awareness</a:t>
          </a:r>
          <a:endParaRPr lang="en-US" sz="1900" kern="1200" dirty="0">
            <a:latin typeface="Arial"/>
            <a:ea typeface="+mn-ea"/>
            <a:cs typeface="+mn-cs"/>
          </a:endParaRPr>
        </a:p>
      </dsp:txBody>
      <dsp:txXfrm>
        <a:off x="2095666" y="1519370"/>
        <a:ext cx="1425523" cy="1425531"/>
      </dsp:txXfrm>
    </dsp:sp>
    <dsp:sp modelId="{EE320A74-AA52-4D23-9D1F-3B6CFEA0ED86}">
      <dsp:nvSpPr>
        <dsp:cNvPr id="0" name=""/>
        <dsp:cNvSpPr/>
      </dsp:nvSpPr>
      <dsp:spPr>
        <a:xfrm>
          <a:off x="3365520" y="1584176"/>
          <a:ext cx="245115" cy="21136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440F86-4A8B-4757-8473-E19BAA1F58DE}">
      <dsp:nvSpPr>
        <dsp:cNvPr id="0" name=""/>
        <dsp:cNvSpPr/>
      </dsp:nvSpPr>
      <dsp:spPr>
        <a:xfrm>
          <a:off x="3604794" y="72014"/>
          <a:ext cx="2015995" cy="201600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2700" cap="flat" cmpd="sng" algn="ctr">
          <a:solidFill>
            <a:schemeClr val="accent6">
              <a:shade val="80000"/>
              <a:hueOff val="214186"/>
              <a:satOff val="-8606"/>
              <a:lumOff val="1841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14A16F-90C8-4500-8A25-5426F1AD8BCB}">
      <dsp:nvSpPr>
        <dsp:cNvPr id="0" name=""/>
        <dsp:cNvSpPr/>
      </dsp:nvSpPr>
      <dsp:spPr>
        <a:xfrm>
          <a:off x="3744416" y="1368153"/>
          <a:ext cx="245115" cy="21136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E683A1-BA26-42FA-8F4E-9383D2467C38}">
      <dsp:nvSpPr>
        <dsp:cNvPr id="0" name=""/>
        <dsp:cNvSpPr/>
      </dsp:nvSpPr>
      <dsp:spPr>
        <a:xfrm>
          <a:off x="5544851" y="1224142"/>
          <a:ext cx="2015995" cy="2016005"/>
        </a:xfrm>
        <a:prstGeom prst="ellipse">
          <a:avLst/>
        </a:prstGeom>
        <a:solidFill>
          <a:schemeClr val="accent6">
            <a:shade val="80000"/>
            <a:hueOff val="321279"/>
            <a:satOff val="-12909"/>
            <a:lumOff val="27628"/>
            <a:alphaOff val="0"/>
          </a:schemeClr>
        </a:solidFill>
        <a:ln w="12700" cap="flat" cmpd="sng" algn="ctr">
          <a:solidFill>
            <a:schemeClr val="accent6">
              <a:shade val="80000"/>
              <a:hueOff val="321279"/>
              <a:satOff val="-12909"/>
              <a:lumOff val="27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24130" rIns="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latin typeface="Arial"/>
              <a:ea typeface="+mn-ea"/>
              <a:cs typeface="+mn-cs"/>
            </a:rPr>
            <a:t>Collaborative Decision Support</a:t>
          </a:r>
          <a:endParaRPr lang="en-US" sz="1900" kern="1200" dirty="0">
            <a:latin typeface="Arial"/>
            <a:ea typeface="+mn-ea"/>
            <a:cs typeface="+mn-cs"/>
          </a:endParaRPr>
        </a:p>
      </dsp:txBody>
      <dsp:txXfrm>
        <a:off x="5840087" y="1519379"/>
        <a:ext cx="1425523" cy="1425531"/>
      </dsp:txXfrm>
    </dsp:sp>
    <dsp:sp modelId="{A2A829BE-F5CD-4927-982F-B7203894EB15}">
      <dsp:nvSpPr>
        <dsp:cNvPr id="0" name=""/>
        <dsp:cNvSpPr/>
      </dsp:nvSpPr>
      <dsp:spPr>
        <a:xfrm>
          <a:off x="6984777" y="2808311"/>
          <a:ext cx="245115" cy="21136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56898A-7AB1-444B-86B7-C1190EAF1844}">
      <dsp:nvSpPr>
        <dsp:cNvPr id="0" name=""/>
        <dsp:cNvSpPr/>
      </dsp:nvSpPr>
      <dsp:spPr>
        <a:xfrm>
          <a:off x="7191802" y="2626577"/>
          <a:ext cx="2015995" cy="2016005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12700" cap="flat" cmpd="sng" algn="ctr">
          <a:solidFill>
            <a:schemeClr val="accent6">
              <a:shade val="80000"/>
              <a:hueOff val="321279"/>
              <a:satOff val="-12909"/>
              <a:lumOff val="27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F6CCC5-7D13-485D-AC2A-1EC91F6965E5}">
      <dsp:nvSpPr>
        <dsp:cNvPr id="0" name=""/>
        <dsp:cNvSpPr/>
      </dsp:nvSpPr>
      <dsp:spPr>
        <a:xfrm>
          <a:off x="7344817" y="3024336"/>
          <a:ext cx="245115" cy="21136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67BE04-EEAB-4204-8257-AA7D1C3898C0}">
      <dsp:nvSpPr>
        <dsp:cNvPr id="0" name=""/>
        <dsp:cNvSpPr/>
      </dsp:nvSpPr>
      <dsp:spPr>
        <a:xfrm>
          <a:off x="889975" y="302"/>
          <a:ext cx="1733090" cy="1039854"/>
        </a:xfrm>
        <a:prstGeom prst="rect">
          <a:avLst/>
        </a:prstGeom>
        <a:solidFill>
          <a:srgbClr val="008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Arial"/>
              <a:ea typeface="+mn-ea"/>
              <a:cs typeface="+mn-cs"/>
            </a:rPr>
            <a:t>Automated Ship Reporting</a:t>
          </a:r>
          <a:endParaRPr lang="en-US" sz="2000" kern="1200" dirty="0">
            <a:latin typeface="Arial"/>
            <a:ea typeface="+mn-ea"/>
            <a:cs typeface="+mn-cs"/>
          </a:endParaRPr>
        </a:p>
      </dsp:txBody>
      <dsp:txXfrm>
        <a:off x="889975" y="302"/>
        <a:ext cx="1733090" cy="1039854"/>
      </dsp:txXfrm>
    </dsp:sp>
    <dsp:sp modelId="{9C9E58EC-FB0A-46C7-9396-4BC8436A814A}">
      <dsp:nvSpPr>
        <dsp:cNvPr id="0" name=""/>
        <dsp:cNvSpPr/>
      </dsp:nvSpPr>
      <dsp:spPr>
        <a:xfrm>
          <a:off x="2796374" y="302"/>
          <a:ext cx="1733090" cy="1039854"/>
        </a:xfrm>
        <a:prstGeom prst="rect">
          <a:avLst/>
        </a:prstGeom>
        <a:solidFill>
          <a:srgbClr val="008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Arial"/>
              <a:ea typeface="+mn-ea"/>
              <a:cs typeface="+mn-cs"/>
            </a:rPr>
            <a:t>Just-in-Time Arrival</a:t>
          </a:r>
          <a:endParaRPr lang="en-US" sz="2000" kern="1200" dirty="0">
            <a:latin typeface="Arial"/>
            <a:ea typeface="+mn-ea"/>
            <a:cs typeface="+mn-cs"/>
          </a:endParaRPr>
        </a:p>
      </dsp:txBody>
      <dsp:txXfrm>
        <a:off x="2796374" y="302"/>
        <a:ext cx="1733090" cy="1039854"/>
      </dsp:txXfrm>
    </dsp:sp>
    <dsp:sp modelId="{B2B84FC7-82E8-4FCA-8BF4-9F44AE6280B1}">
      <dsp:nvSpPr>
        <dsp:cNvPr id="0" name=""/>
        <dsp:cNvSpPr/>
      </dsp:nvSpPr>
      <dsp:spPr>
        <a:xfrm>
          <a:off x="4702774" y="302"/>
          <a:ext cx="1733090" cy="1039854"/>
        </a:xfrm>
        <a:prstGeom prst="rect">
          <a:avLst/>
        </a:prstGeom>
        <a:solidFill>
          <a:srgbClr val="008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Arial"/>
              <a:ea typeface="+mn-ea"/>
              <a:cs typeface="+mn-cs"/>
            </a:rPr>
            <a:t>Recommended Route / Pilot Route</a:t>
          </a:r>
          <a:endParaRPr lang="en-US" sz="1800" kern="1200" dirty="0">
            <a:latin typeface="Arial"/>
            <a:ea typeface="+mn-ea"/>
            <a:cs typeface="+mn-cs"/>
          </a:endParaRPr>
        </a:p>
      </dsp:txBody>
      <dsp:txXfrm>
        <a:off x="4702774" y="302"/>
        <a:ext cx="1733090" cy="1039854"/>
      </dsp:txXfrm>
    </dsp:sp>
    <dsp:sp modelId="{BC1146F5-7F24-4484-912F-4B6C95E3D396}">
      <dsp:nvSpPr>
        <dsp:cNvPr id="0" name=""/>
        <dsp:cNvSpPr/>
      </dsp:nvSpPr>
      <dsp:spPr>
        <a:xfrm>
          <a:off x="889975" y="1213466"/>
          <a:ext cx="1733090" cy="1039854"/>
        </a:xfrm>
        <a:prstGeom prst="rect">
          <a:avLst/>
        </a:prstGeom>
        <a:solidFill>
          <a:srgbClr val="008000">
            <a:alpha val="6700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Arial"/>
              <a:ea typeface="+mn-ea"/>
              <a:cs typeface="+mn-cs"/>
            </a:rPr>
            <a:t>Hot Spot Detection</a:t>
          </a:r>
          <a:endParaRPr lang="en-US" sz="2000" kern="1200" dirty="0">
            <a:latin typeface="Arial"/>
            <a:ea typeface="+mn-ea"/>
            <a:cs typeface="+mn-cs"/>
          </a:endParaRPr>
        </a:p>
      </dsp:txBody>
      <dsp:txXfrm>
        <a:off x="889975" y="1213466"/>
        <a:ext cx="1733090" cy="1039854"/>
      </dsp:txXfrm>
    </dsp:sp>
    <dsp:sp modelId="{E4685395-F0FE-4EA4-B9A4-34F520DD4D8E}">
      <dsp:nvSpPr>
        <dsp:cNvPr id="0" name=""/>
        <dsp:cNvSpPr/>
      </dsp:nvSpPr>
      <dsp:spPr>
        <a:xfrm>
          <a:off x="2796374" y="1213466"/>
          <a:ext cx="1733090" cy="1039854"/>
        </a:xfrm>
        <a:prstGeom prst="rect">
          <a:avLst/>
        </a:prstGeom>
        <a:solidFill>
          <a:srgbClr val="008000">
            <a:alpha val="6700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Arial"/>
              <a:ea typeface="+mn-ea"/>
              <a:cs typeface="+mn-cs"/>
            </a:rPr>
            <a:t>Marine Safety Information</a:t>
          </a:r>
          <a:endParaRPr lang="en-US" sz="2000" kern="1200" dirty="0">
            <a:latin typeface="Arial"/>
            <a:ea typeface="+mn-ea"/>
            <a:cs typeface="+mn-cs"/>
          </a:endParaRPr>
        </a:p>
      </dsp:txBody>
      <dsp:txXfrm>
        <a:off x="2796374" y="1213466"/>
        <a:ext cx="1733090" cy="1039854"/>
      </dsp:txXfrm>
    </dsp:sp>
    <dsp:sp modelId="{5BCEE9ED-BB13-4A99-8427-BFB35BF535A5}">
      <dsp:nvSpPr>
        <dsp:cNvPr id="0" name=""/>
        <dsp:cNvSpPr/>
      </dsp:nvSpPr>
      <dsp:spPr>
        <a:xfrm>
          <a:off x="4702774" y="1213466"/>
          <a:ext cx="1733090" cy="1039854"/>
        </a:xfrm>
        <a:prstGeom prst="rect">
          <a:avLst/>
        </a:prstGeom>
        <a:solidFill>
          <a:srgbClr val="008000">
            <a:alpha val="6700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Arial"/>
              <a:ea typeface="+mn-ea"/>
              <a:cs typeface="+mn-cs"/>
            </a:rPr>
            <a:t>Traffic Congestion</a:t>
          </a:r>
          <a:endParaRPr lang="en-US" sz="2000" kern="1200" dirty="0">
            <a:latin typeface="Arial"/>
            <a:ea typeface="+mn-ea"/>
            <a:cs typeface="+mn-cs"/>
          </a:endParaRPr>
        </a:p>
      </dsp:txBody>
      <dsp:txXfrm>
        <a:off x="4702774" y="1213466"/>
        <a:ext cx="1733090" cy="1039854"/>
      </dsp:txXfrm>
    </dsp:sp>
    <dsp:sp modelId="{DFE80A6D-88C7-4E62-9C7A-899CA35B9106}">
      <dsp:nvSpPr>
        <dsp:cNvPr id="0" name=""/>
        <dsp:cNvSpPr/>
      </dsp:nvSpPr>
      <dsp:spPr>
        <a:xfrm>
          <a:off x="889975" y="2426629"/>
          <a:ext cx="1733090" cy="1039854"/>
        </a:xfrm>
        <a:prstGeom prst="rect">
          <a:avLst/>
        </a:prstGeom>
        <a:solidFill>
          <a:srgbClr val="008000">
            <a:alpha val="4500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Arial"/>
              <a:ea typeface="+mn-ea"/>
              <a:cs typeface="+mn-cs"/>
            </a:rPr>
            <a:t>Route Monitoring</a:t>
          </a:r>
          <a:endParaRPr lang="en-US" sz="2000" kern="1200" dirty="0">
            <a:latin typeface="Arial"/>
            <a:ea typeface="+mn-ea"/>
            <a:cs typeface="+mn-cs"/>
          </a:endParaRPr>
        </a:p>
      </dsp:txBody>
      <dsp:txXfrm>
        <a:off x="889975" y="2426629"/>
        <a:ext cx="1733090" cy="1039854"/>
      </dsp:txXfrm>
    </dsp:sp>
    <dsp:sp modelId="{8FB7702C-9672-42D8-9515-C9C0479D568D}">
      <dsp:nvSpPr>
        <dsp:cNvPr id="0" name=""/>
        <dsp:cNvSpPr/>
      </dsp:nvSpPr>
      <dsp:spPr>
        <a:xfrm>
          <a:off x="2796374" y="2426629"/>
          <a:ext cx="1733090" cy="1039854"/>
        </a:xfrm>
        <a:prstGeom prst="rect">
          <a:avLst/>
        </a:prstGeom>
        <a:solidFill>
          <a:srgbClr val="008000">
            <a:alpha val="4500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Arial"/>
              <a:ea typeface="+mn-ea"/>
              <a:cs typeface="+mn-cs"/>
            </a:rPr>
            <a:t>Route Cross-Check</a:t>
          </a:r>
          <a:endParaRPr lang="en-US" sz="2000" kern="1200" dirty="0">
            <a:latin typeface="Arial"/>
            <a:ea typeface="+mn-ea"/>
            <a:cs typeface="+mn-cs"/>
          </a:endParaRPr>
        </a:p>
      </dsp:txBody>
      <dsp:txXfrm>
        <a:off x="2796374" y="2426629"/>
        <a:ext cx="1733090" cy="1039854"/>
      </dsp:txXfrm>
    </dsp:sp>
    <dsp:sp modelId="{377B5567-C137-411A-9CDE-B77CDEEAE174}">
      <dsp:nvSpPr>
        <dsp:cNvPr id="0" name=""/>
        <dsp:cNvSpPr/>
      </dsp:nvSpPr>
      <dsp:spPr>
        <a:xfrm>
          <a:off x="4702774" y="2426629"/>
          <a:ext cx="1733090" cy="1039854"/>
        </a:xfrm>
        <a:prstGeom prst="rect">
          <a:avLst/>
        </a:prstGeom>
        <a:solidFill>
          <a:srgbClr val="008000">
            <a:alpha val="4500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Arial"/>
              <a:ea typeface="+mn-ea"/>
              <a:cs typeface="+mn-cs"/>
            </a:rPr>
            <a:t>Behavioral Analysis</a:t>
          </a:r>
          <a:endParaRPr lang="en-US" sz="2000" kern="1200" dirty="0">
            <a:latin typeface="Arial"/>
            <a:ea typeface="+mn-ea"/>
            <a:cs typeface="+mn-cs"/>
          </a:endParaRPr>
        </a:p>
      </dsp:txBody>
      <dsp:txXfrm>
        <a:off x="4702774" y="2426629"/>
        <a:ext cx="1733090" cy="1039854"/>
      </dsp:txXfrm>
    </dsp:sp>
    <dsp:sp modelId="{10959766-C2A4-49A3-AD49-9BF981C11DDC}">
      <dsp:nvSpPr>
        <dsp:cNvPr id="0" name=""/>
        <dsp:cNvSpPr/>
      </dsp:nvSpPr>
      <dsp:spPr>
        <a:xfrm>
          <a:off x="889975" y="3639792"/>
          <a:ext cx="1733090" cy="1039854"/>
        </a:xfrm>
        <a:prstGeom prst="rect">
          <a:avLst/>
        </a:prstGeom>
        <a:solidFill>
          <a:srgbClr val="008000">
            <a:alpha val="2900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Arial"/>
              <a:ea typeface="+mn-ea"/>
              <a:cs typeface="+mn-cs"/>
            </a:rPr>
            <a:t>Weather Routing</a:t>
          </a:r>
          <a:endParaRPr lang="en-US" sz="2000" kern="1200" dirty="0">
            <a:latin typeface="Arial"/>
            <a:ea typeface="+mn-ea"/>
            <a:cs typeface="+mn-cs"/>
          </a:endParaRPr>
        </a:p>
      </dsp:txBody>
      <dsp:txXfrm>
        <a:off x="889975" y="3639792"/>
        <a:ext cx="1733090" cy="1039854"/>
      </dsp:txXfrm>
    </dsp:sp>
    <dsp:sp modelId="{8B63AFA9-60C7-474D-A02B-75B0CDAB2B32}">
      <dsp:nvSpPr>
        <dsp:cNvPr id="0" name=""/>
        <dsp:cNvSpPr/>
      </dsp:nvSpPr>
      <dsp:spPr>
        <a:xfrm>
          <a:off x="2796374" y="3639792"/>
          <a:ext cx="1733090" cy="1039854"/>
        </a:xfrm>
        <a:prstGeom prst="rect">
          <a:avLst/>
        </a:prstGeom>
        <a:solidFill>
          <a:srgbClr val="008000">
            <a:alpha val="2900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Arial"/>
              <a:ea typeface="+mn-ea"/>
              <a:cs typeface="+mn-cs"/>
            </a:rPr>
            <a:t>Route Optimization</a:t>
          </a:r>
          <a:endParaRPr lang="en-US" sz="2000" kern="1200" dirty="0">
            <a:latin typeface="Arial"/>
            <a:ea typeface="+mn-ea"/>
            <a:cs typeface="+mn-cs"/>
          </a:endParaRPr>
        </a:p>
      </dsp:txBody>
      <dsp:txXfrm>
        <a:off x="2796374" y="3639792"/>
        <a:ext cx="1733090" cy="1039854"/>
      </dsp:txXfrm>
    </dsp:sp>
    <dsp:sp modelId="{BF0CFEB8-D5BD-45D4-848D-9AF695676D52}">
      <dsp:nvSpPr>
        <dsp:cNvPr id="0" name=""/>
        <dsp:cNvSpPr/>
      </dsp:nvSpPr>
      <dsp:spPr>
        <a:xfrm>
          <a:off x="4702774" y="3639792"/>
          <a:ext cx="1733090" cy="1039854"/>
        </a:xfrm>
        <a:prstGeom prst="rect">
          <a:avLst/>
        </a:prstGeom>
        <a:solidFill>
          <a:srgbClr val="008000">
            <a:alpha val="2900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Arial"/>
              <a:ea typeface="+mn-ea"/>
              <a:cs typeface="+mn-cs"/>
            </a:rPr>
            <a:t>Chart Updates</a:t>
          </a:r>
          <a:endParaRPr lang="en-US" sz="2000" kern="1200" dirty="0">
            <a:latin typeface="Arial"/>
            <a:ea typeface="+mn-ea"/>
            <a:cs typeface="+mn-cs"/>
          </a:endParaRPr>
        </a:p>
      </dsp:txBody>
      <dsp:txXfrm>
        <a:off x="4702774" y="3639792"/>
        <a:ext cx="1733090" cy="10398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DFE458-15A5-415B-A51D-30B424F924B6}">
      <dsp:nvSpPr>
        <dsp:cNvPr id="0" name=""/>
        <dsp:cNvSpPr/>
      </dsp:nvSpPr>
      <dsp:spPr>
        <a:xfrm>
          <a:off x="1417522" y="2977987"/>
          <a:ext cx="1647857" cy="1414491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Yara</a:t>
          </a:r>
          <a:r>
            <a:rPr lang="en-US" sz="1800" kern="1200" dirty="0" smtClean="0"/>
            <a:t> Birkland</a:t>
          </a:r>
          <a:endParaRPr lang="en-US" sz="1800" kern="1200" dirty="0"/>
        </a:p>
      </dsp:txBody>
      <dsp:txXfrm>
        <a:off x="1672718" y="3197042"/>
        <a:ext cx="1137465" cy="976381"/>
      </dsp:txXfrm>
    </dsp:sp>
    <dsp:sp modelId="{696A366C-394B-4587-8AEF-F1FEFE6AE3DF}">
      <dsp:nvSpPr>
        <dsp:cNvPr id="0" name=""/>
        <dsp:cNvSpPr/>
      </dsp:nvSpPr>
      <dsp:spPr>
        <a:xfrm>
          <a:off x="1457095" y="3610631"/>
          <a:ext cx="191776" cy="16578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F77FBC-C66F-4459-AE42-C5B3B9BA7838}">
      <dsp:nvSpPr>
        <dsp:cNvPr id="0" name=""/>
        <dsp:cNvSpPr/>
      </dsp:nvSpPr>
      <dsp:spPr>
        <a:xfrm>
          <a:off x="0" y="2196139"/>
          <a:ext cx="1647857" cy="141449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B22CE7-5474-406F-BFCC-A8721DFE20A0}">
      <dsp:nvSpPr>
        <dsp:cNvPr id="0" name=""/>
        <dsp:cNvSpPr/>
      </dsp:nvSpPr>
      <dsp:spPr>
        <a:xfrm>
          <a:off x="1128335" y="3422923"/>
          <a:ext cx="191776" cy="16578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3ADD4C-46C3-4B2C-8C4C-F79873D49DF5}">
      <dsp:nvSpPr>
        <dsp:cNvPr id="0" name=""/>
        <dsp:cNvSpPr/>
      </dsp:nvSpPr>
      <dsp:spPr>
        <a:xfrm>
          <a:off x="2835045" y="2191861"/>
          <a:ext cx="1647857" cy="1414491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80000"/>
            <a:hueOff val="45897"/>
            <a:satOff val="-1844"/>
            <a:lumOff val="3947"/>
            <a:alphaOff val="0"/>
          </a:schemeClr>
        </a:solidFill>
        <a:ln w="12700" cap="flat" cmpd="sng" algn="ctr">
          <a:solidFill>
            <a:schemeClr val="accent6">
              <a:shade val="80000"/>
              <a:hueOff val="45897"/>
              <a:satOff val="-1844"/>
              <a:lumOff val="394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Wilhelmsen</a:t>
          </a:r>
          <a:endParaRPr lang="en-US" sz="1600" kern="1200" dirty="0"/>
        </a:p>
      </dsp:txBody>
      <dsp:txXfrm>
        <a:off x="3090241" y="2410916"/>
        <a:ext cx="1137465" cy="976381"/>
      </dsp:txXfrm>
    </dsp:sp>
    <dsp:sp modelId="{E990B15A-163D-4825-B451-EA8ED447340D}">
      <dsp:nvSpPr>
        <dsp:cNvPr id="0" name=""/>
        <dsp:cNvSpPr/>
      </dsp:nvSpPr>
      <dsp:spPr>
        <a:xfrm>
          <a:off x="3969469" y="3415437"/>
          <a:ext cx="191776" cy="16578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06FA5B-5348-417F-A267-87C793E253AE}">
      <dsp:nvSpPr>
        <dsp:cNvPr id="0" name=""/>
        <dsp:cNvSpPr/>
      </dsp:nvSpPr>
      <dsp:spPr>
        <a:xfrm>
          <a:off x="4253582" y="2975313"/>
          <a:ext cx="1647857" cy="141449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accent6">
              <a:shade val="80000"/>
              <a:hueOff val="45897"/>
              <a:satOff val="-1844"/>
              <a:lumOff val="394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D9C1AC-3566-4AFA-983E-B29145A07C3F}">
      <dsp:nvSpPr>
        <dsp:cNvPr id="0" name=""/>
        <dsp:cNvSpPr/>
      </dsp:nvSpPr>
      <dsp:spPr>
        <a:xfrm>
          <a:off x="4293155" y="3604748"/>
          <a:ext cx="191776" cy="16578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8C57DD-4DA5-422C-9E7E-90332127302A}">
      <dsp:nvSpPr>
        <dsp:cNvPr id="0" name=""/>
        <dsp:cNvSpPr/>
      </dsp:nvSpPr>
      <dsp:spPr>
        <a:xfrm>
          <a:off x="1417522" y="1414292"/>
          <a:ext cx="1647857" cy="1414491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80000"/>
            <a:hueOff val="91794"/>
            <a:satOff val="-3688"/>
            <a:lumOff val="7894"/>
            <a:alphaOff val="0"/>
          </a:schemeClr>
        </a:solidFill>
        <a:ln w="12700" cap="flat" cmpd="sng" algn="ctr">
          <a:solidFill>
            <a:schemeClr val="accent6">
              <a:shade val="80000"/>
              <a:hueOff val="91794"/>
              <a:satOff val="-3688"/>
              <a:lumOff val="789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Massterly</a:t>
          </a:r>
          <a:endParaRPr lang="en-US" sz="1500" kern="1200" dirty="0"/>
        </a:p>
      </dsp:txBody>
      <dsp:txXfrm>
        <a:off x="1672718" y="1633347"/>
        <a:ext cx="1137465" cy="976381"/>
      </dsp:txXfrm>
    </dsp:sp>
    <dsp:sp modelId="{FF85ECAB-E412-4DA0-98AD-E8EDF6B2775A}">
      <dsp:nvSpPr>
        <dsp:cNvPr id="0" name=""/>
        <dsp:cNvSpPr/>
      </dsp:nvSpPr>
      <dsp:spPr>
        <a:xfrm>
          <a:off x="2538755" y="1433544"/>
          <a:ext cx="191776" cy="16578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64A7C8-81BC-4245-8F72-425E064BFBB5}">
      <dsp:nvSpPr>
        <dsp:cNvPr id="0" name=""/>
        <dsp:cNvSpPr/>
      </dsp:nvSpPr>
      <dsp:spPr>
        <a:xfrm>
          <a:off x="2835045" y="627631"/>
          <a:ext cx="1647857" cy="141449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12700" cap="flat" cmpd="sng" algn="ctr">
          <a:solidFill>
            <a:schemeClr val="accent6">
              <a:shade val="80000"/>
              <a:hueOff val="91794"/>
              <a:satOff val="-3688"/>
              <a:lumOff val="789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0F13EC-97C1-47A1-ACA6-FACBE5FADB1D}">
      <dsp:nvSpPr>
        <dsp:cNvPr id="0" name=""/>
        <dsp:cNvSpPr/>
      </dsp:nvSpPr>
      <dsp:spPr>
        <a:xfrm>
          <a:off x="2882735" y="1254393"/>
          <a:ext cx="191776" cy="16578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022259-C521-489E-8879-D9749664892B}">
      <dsp:nvSpPr>
        <dsp:cNvPr id="0" name=""/>
        <dsp:cNvSpPr/>
      </dsp:nvSpPr>
      <dsp:spPr>
        <a:xfrm>
          <a:off x="4253582" y="1411083"/>
          <a:ext cx="1647857" cy="1414491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80000"/>
            <a:hueOff val="137691"/>
            <a:satOff val="-5532"/>
            <a:lumOff val="11841"/>
            <a:alphaOff val="0"/>
          </a:schemeClr>
        </a:solidFill>
        <a:ln w="12700" cap="flat" cmpd="sng" algn="ctr">
          <a:solidFill>
            <a:schemeClr val="accent6">
              <a:shade val="80000"/>
              <a:hueOff val="137691"/>
              <a:satOff val="-5532"/>
              <a:lumOff val="118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DFDS Seaways</a:t>
          </a:r>
          <a:endParaRPr lang="en-US" sz="1800" kern="1200" dirty="0"/>
        </a:p>
      </dsp:txBody>
      <dsp:txXfrm>
        <a:off x="4508778" y="1630138"/>
        <a:ext cx="1137465" cy="976381"/>
      </dsp:txXfrm>
    </dsp:sp>
    <dsp:sp modelId="{0C8EB81D-1DEF-4B31-84DD-0259E0D19E94}">
      <dsp:nvSpPr>
        <dsp:cNvPr id="0" name=""/>
        <dsp:cNvSpPr/>
      </dsp:nvSpPr>
      <dsp:spPr>
        <a:xfrm>
          <a:off x="5678208" y="2037845"/>
          <a:ext cx="191776" cy="16578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D70F04-684C-4B8E-A114-BBDE705728BA}">
      <dsp:nvSpPr>
        <dsp:cNvPr id="0" name=""/>
        <dsp:cNvSpPr/>
      </dsp:nvSpPr>
      <dsp:spPr>
        <a:xfrm>
          <a:off x="5671105" y="2206300"/>
          <a:ext cx="1647857" cy="141449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12700" cap="flat" cmpd="sng" algn="ctr">
          <a:solidFill>
            <a:schemeClr val="accent6">
              <a:shade val="80000"/>
              <a:hueOff val="137691"/>
              <a:satOff val="-5532"/>
              <a:lumOff val="118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54A6C5-DC28-40E9-BCAF-F2681BE2B56B}">
      <dsp:nvSpPr>
        <dsp:cNvPr id="0" name=""/>
        <dsp:cNvSpPr/>
      </dsp:nvSpPr>
      <dsp:spPr>
        <a:xfrm>
          <a:off x="5991747" y="2231970"/>
          <a:ext cx="191776" cy="16578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AB8145-181A-4516-BBCF-A28B80E697BB}">
      <dsp:nvSpPr>
        <dsp:cNvPr id="0" name=""/>
        <dsp:cNvSpPr/>
      </dsp:nvSpPr>
      <dsp:spPr>
        <a:xfrm>
          <a:off x="5671105" y="642605"/>
          <a:ext cx="1647857" cy="1414491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80000"/>
            <a:hueOff val="183588"/>
            <a:satOff val="-7377"/>
            <a:lumOff val="15787"/>
            <a:alphaOff val="0"/>
          </a:schemeClr>
        </a:solidFill>
        <a:ln w="12700" cap="flat" cmpd="sng" algn="ctr">
          <a:solidFill>
            <a:schemeClr val="accent6">
              <a:shade val="80000"/>
              <a:hueOff val="183588"/>
              <a:satOff val="-7377"/>
              <a:lumOff val="1578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Three Norwegian VTS Centers</a:t>
          </a:r>
          <a:endParaRPr lang="en-US" sz="1800" kern="1200" dirty="0"/>
        </a:p>
      </dsp:txBody>
      <dsp:txXfrm>
        <a:off x="5926301" y="861660"/>
        <a:ext cx="1137465" cy="976381"/>
      </dsp:txXfrm>
    </dsp:sp>
    <dsp:sp modelId="{56C5F4C9-9B6D-4FEA-BB53-8B415BFFF699}">
      <dsp:nvSpPr>
        <dsp:cNvPr id="0" name=""/>
        <dsp:cNvSpPr/>
      </dsp:nvSpPr>
      <dsp:spPr>
        <a:xfrm>
          <a:off x="7095730" y="1276854"/>
          <a:ext cx="191776" cy="16578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DF77D9-A528-4FBF-BF5F-4CB6821BF335}">
      <dsp:nvSpPr>
        <dsp:cNvPr id="0" name=""/>
        <dsp:cNvSpPr/>
      </dsp:nvSpPr>
      <dsp:spPr>
        <a:xfrm>
          <a:off x="7088627" y="1431940"/>
          <a:ext cx="1647857" cy="141449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12700" cap="flat" cmpd="sng" algn="ctr">
          <a:solidFill>
            <a:schemeClr val="accent6">
              <a:shade val="80000"/>
              <a:hueOff val="183588"/>
              <a:satOff val="-7377"/>
              <a:lumOff val="1578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EE3816-D82C-47E7-9D15-7CA87BBD82A6}">
      <dsp:nvSpPr>
        <dsp:cNvPr id="0" name=""/>
        <dsp:cNvSpPr/>
      </dsp:nvSpPr>
      <dsp:spPr>
        <a:xfrm>
          <a:off x="7417387" y="1463492"/>
          <a:ext cx="191776" cy="16578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1C3AD1-0B52-4791-80E0-6F66B4785647}">
      <dsp:nvSpPr>
        <dsp:cNvPr id="0" name=""/>
        <dsp:cNvSpPr/>
      </dsp:nvSpPr>
      <dsp:spPr>
        <a:xfrm>
          <a:off x="7088627" y="2993496"/>
          <a:ext cx="1647857" cy="1414491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80000"/>
            <a:hueOff val="229485"/>
            <a:satOff val="-9221"/>
            <a:lumOff val="19734"/>
            <a:alphaOff val="0"/>
          </a:schemeClr>
        </a:solidFill>
        <a:ln w="12700" cap="flat" cmpd="sng" algn="ctr">
          <a:solidFill>
            <a:schemeClr val="accent6">
              <a:shade val="80000"/>
              <a:hueOff val="229485"/>
              <a:satOff val="-9221"/>
              <a:lumOff val="1973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Port of Southampton</a:t>
          </a:r>
          <a:endParaRPr lang="en-US" sz="1600" kern="1200" dirty="0"/>
        </a:p>
      </dsp:txBody>
      <dsp:txXfrm>
        <a:off x="7343823" y="3212551"/>
        <a:ext cx="1137465" cy="976381"/>
      </dsp:txXfrm>
    </dsp:sp>
    <dsp:sp modelId="{2DAF38C1-3385-420C-9E70-72C5CE7EF0C9}">
      <dsp:nvSpPr>
        <dsp:cNvPr id="0" name=""/>
        <dsp:cNvSpPr/>
      </dsp:nvSpPr>
      <dsp:spPr>
        <a:xfrm>
          <a:off x="7415358" y="4232579"/>
          <a:ext cx="191776" cy="16578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0F9E08-F4AB-4407-A3A8-5481A20CCEB9}">
      <dsp:nvSpPr>
        <dsp:cNvPr id="0" name=""/>
        <dsp:cNvSpPr/>
      </dsp:nvSpPr>
      <dsp:spPr>
        <a:xfrm>
          <a:off x="5671105" y="3767856"/>
          <a:ext cx="1647857" cy="141449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12700" cap="flat" cmpd="sng" algn="ctr">
          <a:solidFill>
            <a:schemeClr val="accent6">
              <a:shade val="80000"/>
              <a:hueOff val="229485"/>
              <a:satOff val="-9221"/>
              <a:lumOff val="1973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8974F8-B70D-487A-B9C5-8F51FC202371}">
      <dsp:nvSpPr>
        <dsp:cNvPr id="0" name=""/>
        <dsp:cNvSpPr/>
      </dsp:nvSpPr>
      <dsp:spPr>
        <a:xfrm>
          <a:off x="7109936" y="4388735"/>
          <a:ext cx="191776" cy="16578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9E659D-6BEF-40B8-9048-0C7813685767}">
      <dsp:nvSpPr>
        <dsp:cNvPr id="0" name=""/>
        <dsp:cNvSpPr/>
      </dsp:nvSpPr>
      <dsp:spPr>
        <a:xfrm>
          <a:off x="2834030" y="3759300"/>
          <a:ext cx="1647857" cy="1414491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80000"/>
            <a:hueOff val="275382"/>
            <a:satOff val="-11065"/>
            <a:lumOff val="23681"/>
            <a:alphaOff val="0"/>
          </a:schemeClr>
        </a:solidFill>
        <a:ln w="12700" cap="flat" cmpd="sng" algn="ctr">
          <a:solidFill>
            <a:schemeClr val="accent6">
              <a:shade val="80000"/>
              <a:hueOff val="275382"/>
              <a:satOff val="-11065"/>
              <a:lumOff val="236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Dover CNIS</a:t>
          </a:r>
          <a:endParaRPr lang="en-US" sz="1800" kern="1200" dirty="0"/>
        </a:p>
      </dsp:txBody>
      <dsp:txXfrm>
        <a:off x="3089226" y="3978355"/>
        <a:ext cx="1137465" cy="976381"/>
      </dsp:txXfrm>
    </dsp:sp>
    <dsp:sp modelId="{2386A63A-1C9B-42D4-83D7-6116CAF50CDB}">
      <dsp:nvSpPr>
        <dsp:cNvPr id="0" name=""/>
        <dsp:cNvSpPr/>
      </dsp:nvSpPr>
      <dsp:spPr>
        <a:xfrm>
          <a:off x="2881721" y="4386061"/>
          <a:ext cx="191776" cy="16578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8FB9CE-3C2D-4DDE-88C0-6D96190EF322}">
      <dsp:nvSpPr>
        <dsp:cNvPr id="0" name=""/>
        <dsp:cNvSpPr/>
      </dsp:nvSpPr>
      <dsp:spPr>
        <a:xfrm>
          <a:off x="1416507" y="4545425"/>
          <a:ext cx="1647857" cy="141449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accent6">
              <a:shade val="80000"/>
              <a:hueOff val="275382"/>
              <a:satOff val="-11065"/>
              <a:lumOff val="236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0FD314-8AEA-4D25-8EB9-6DD00F83653E}">
      <dsp:nvSpPr>
        <dsp:cNvPr id="0" name=""/>
        <dsp:cNvSpPr/>
      </dsp:nvSpPr>
      <dsp:spPr>
        <a:xfrm>
          <a:off x="2537740" y="4565212"/>
          <a:ext cx="191776" cy="16578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32BC17-30F6-497D-84AA-7FDE69642500}">
      <dsp:nvSpPr>
        <dsp:cNvPr id="0" name=""/>
        <dsp:cNvSpPr/>
      </dsp:nvSpPr>
      <dsp:spPr>
        <a:xfrm>
          <a:off x="8499047" y="3786039"/>
          <a:ext cx="1647857" cy="1414491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80000"/>
            <a:hueOff val="321279"/>
            <a:satOff val="-12909"/>
            <a:lumOff val="27628"/>
            <a:alphaOff val="0"/>
          </a:schemeClr>
        </a:solidFill>
        <a:ln w="12700" cap="flat" cmpd="sng" algn="ctr">
          <a:solidFill>
            <a:schemeClr val="accent6">
              <a:shade val="80000"/>
              <a:hueOff val="321279"/>
              <a:satOff val="-12909"/>
              <a:lumOff val="27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Port of Singapore</a:t>
          </a:r>
          <a:endParaRPr lang="en-US" sz="1800" kern="1200" dirty="0"/>
        </a:p>
      </dsp:txBody>
      <dsp:txXfrm>
        <a:off x="8754243" y="4005094"/>
        <a:ext cx="1137465" cy="976381"/>
      </dsp:txXfrm>
    </dsp:sp>
    <dsp:sp modelId="{E78F5C6F-ACC3-4EB0-966B-4B47A3E4C91D}">
      <dsp:nvSpPr>
        <dsp:cNvPr id="0" name=""/>
        <dsp:cNvSpPr/>
      </dsp:nvSpPr>
      <dsp:spPr>
        <a:xfrm>
          <a:off x="8825777" y="5025123"/>
          <a:ext cx="191776" cy="16578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17AF1D-B4A9-4A71-B94A-F38CD0F4AF51}">
      <dsp:nvSpPr>
        <dsp:cNvPr id="0" name=""/>
        <dsp:cNvSpPr/>
      </dsp:nvSpPr>
      <dsp:spPr>
        <a:xfrm>
          <a:off x="7081524" y="4560934"/>
          <a:ext cx="1647857" cy="141449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accent6">
              <a:shade val="80000"/>
              <a:hueOff val="321279"/>
              <a:satOff val="-12909"/>
              <a:lumOff val="27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4C1C34-1ABC-440A-8970-F174F94196C3}">
      <dsp:nvSpPr>
        <dsp:cNvPr id="0" name=""/>
        <dsp:cNvSpPr/>
      </dsp:nvSpPr>
      <dsp:spPr>
        <a:xfrm>
          <a:off x="8520356" y="5181813"/>
          <a:ext cx="191776" cy="16578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7BD723-9002-4433-9CCE-6D3CD96FB630}" type="datetimeFigureOut">
              <a:rPr lang="nb-NO" smtClean="0"/>
              <a:t>04.02.2019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814101-833B-44B3-AC71-A0E1B1F8FC3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45353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1200" dirty="0" smtClean="0"/>
              <a:t>Automated electronic ship reporting to a Maritime Single Window (IMO e-navigation SIP Solution 2)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1200" dirty="0" smtClean="0"/>
              <a:t>Just-in-Time Arrival Service (coordinated with berths, tugs and pilots)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1200" dirty="0" smtClean="0"/>
              <a:t>e-navigation services 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1200" dirty="0" smtClean="0"/>
              <a:t>Decision support (behavior analysis, hot spot detection), 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1200" dirty="0" smtClean="0"/>
              <a:t>Harmonized Display of Navigation Information received via Communications Equipment (HDNICE) 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1200" dirty="0" smtClean="0"/>
              <a:t>Human-centered design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1200" dirty="0" smtClean="0"/>
              <a:t>Cost-benefit analysis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14101-833B-44B3-AC71-A0E1B1F8FC37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6660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085151" y="1041400"/>
            <a:ext cx="5645149" cy="2387600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nb-NO" dirty="0" err="1" smtClean="0"/>
              <a:t>Title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presentation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085151" y="3813053"/>
            <a:ext cx="5645149" cy="1655762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 err="1" smtClean="0"/>
              <a:t>Name</a:t>
            </a:r>
            <a:r>
              <a:rPr lang="nb-NO" dirty="0" smtClean="0"/>
              <a:t> ++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1DDFF6-42D7-4B9A-BBC6-C48F190D5480}" type="datetime1">
              <a:rPr lang="nb-NO" smtClean="0"/>
              <a:t>04.02.2019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SESAME Solution II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EE3F34E-5215-44A9-8AA6-57DDBDFECD53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TekstSylinder 9"/>
          <p:cNvSpPr txBox="1"/>
          <p:nvPr userDrawn="1"/>
        </p:nvSpPr>
        <p:spPr>
          <a:xfrm>
            <a:off x="8433910" y="1184763"/>
            <a:ext cx="3433953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SESAME</a:t>
            </a:r>
          </a:p>
          <a:p>
            <a:r>
              <a:rPr lang="nb-NO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</a:t>
            </a:r>
            <a:r>
              <a:rPr lang="nb-NO" sz="32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II</a:t>
            </a:r>
            <a:endParaRPr lang="nb-NO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ue 11"/>
          <p:cNvSpPr/>
          <p:nvPr userDrawn="1"/>
        </p:nvSpPr>
        <p:spPr>
          <a:xfrm rot="15431655">
            <a:off x="7744211" y="-1002287"/>
            <a:ext cx="7010839" cy="7010839"/>
          </a:xfrm>
          <a:prstGeom prst="arc">
            <a:avLst>
              <a:gd name="adj1" fmla="val 10522937"/>
              <a:gd name="adj2" fmla="val 19737381"/>
            </a:avLst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Bue 12"/>
          <p:cNvSpPr/>
          <p:nvPr userDrawn="1"/>
        </p:nvSpPr>
        <p:spPr>
          <a:xfrm rot="15431655">
            <a:off x="7883398" y="-910874"/>
            <a:ext cx="7010839" cy="7010839"/>
          </a:xfrm>
          <a:prstGeom prst="arc">
            <a:avLst>
              <a:gd name="adj1" fmla="val 10702060"/>
              <a:gd name="adj2" fmla="val 19842830"/>
            </a:avLst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391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BB333-0E21-4591-8CD4-1E3B9EA153D1}" type="datetime1">
              <a:rPr lang="nb-NO" smtClean="0"/>
              <a:t>04.02.2019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 smtClean="0"/>
              <a:t>SESAME Solution II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3F34E-5215-44A9-8AA6-57DDBDFECD5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467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4534B-4C91-4B10-9307-9145AE049FF5}" type="datetime1">
              <a:rPr lang="nb-NO" smtClean="0"/>
              <a:t>04.02.2019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 smtClean="0"/>
              <a:t>SESAME Solution II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3F34E-5215-44A9-8AA6-57DDBDFECD5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2770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14" y="223631"/>
            <a:ext cx="1143615" cy="1143615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474" y="5660571"/>
            <a:ext cx="3362526" cy="1197429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872342" y="223631"/>
            <a:ext cx="9481457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8525F-B10A-4DF6-B0AE-53AC59D7821F}" type="datetime1">
              <a:rPr lang="nb-NO" smtClean="0"/>
              <a:t>04.02.2019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 smtClean="0"/>
              <a:t>SESAME Solution II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DEE3F34E-5215-44A9-8AA6-57DDBDFECD5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6507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474" y="5660571"/>
            <a:ext cx="3362526" cy="1197429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10190-6C4E-4C64-97CC-400A0055615F}" type="datetime1">
              <a:rPr lang="nb-NO" smtClean="0"/>
              <a:t>04.02.2019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 smtClean="0"/>
              <a:t>SESAME Solution II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EE3F34E-5215-44A9-8AA6-57DDBDFECD53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018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474" y="5660571"/>
            <a:ext cx="3362526" cy="1197429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49302-9C95-4080-BF31-2117E888D9B5}" type="datetime1">
              <a:rPr lang="nb-NO" smtClean="0"/>
              <a:t>04.02.2019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 smtClean="0"/>
              <a:t>SESAME Solution II</a:t>
            </a:r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EE3F34E-5215-44A9-8AA6-57DDBDFECD53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4344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474" y="5660571"/>
            <a:ext cx="3362526" cy="1197429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872000" y="223200"/>
            <a:ext cx="9613674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350C-F813-4622-89E2-899EFCE2D159}" type="datetime1">
              <a:rPr lang="nb-NO" smtClean="0"/>
              <a:t>04.02.2019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 smtClean="0"/>
              <a:t>SESAME Solution II</a:t>
            </a:r>
            <a:endParaRPr lang="nb-NO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EE3F34E-5215-44A9-8AA6-57DDBDFECD53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5108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474" y="5660571"/>
            <a:ext cx="3362526" cy="1197429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2E1A-9755-4CE4-9ADD-904E6E615232}" type="datetime1">
              <a:rPr lang="nb-NO" smtClean="0"/>
              <a:t>04.02.2019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 smtClean="0"/>
              <a:t>SESAME Solution II</a:t>
            </a:r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EE3F34E-5215-44A9-8AA6-57DDBDFECD53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857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474" y="5660571"/>
            <a:ext cx="3362526" cy="1197429"/>
          </a:xfrm>
          <a:prstGeom prst="rect">
            <a:avLst/>
          </a:prstGeom>
        </p:spPr>
      </p:pic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D1EC3-AA18-42AF-AA0F-C92034F4D336}" type="datetime1">
              <a:rPr lang="nb-NO" smtClean="0"/>
              <a:t>04.02.2019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 smtClean="0"/>
              <a:t>SESAME Solution II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EE3F34E-5215-44A9-8AA6-57DDBDFECD53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4798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474" y="5660571"/>
            <a:ext cx="3362526" cy="1197429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611086" y="457200"/>
            <a:ext cx="316093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868B0-039A-48AA-BE19-ADE87BFE7A49}" type="datetime1">
              <a:rPr lang="nb-NO" smtClean="0"/>
              <a:t>04.02.2019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 smtClean="0"/>
              <a:t>SESAME Solution II</a:t>
            </a:r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3F34E-5215-44A9-8AA6-57DDBDFECD5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1705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474" y="5660571"/>
            <a:ext cx="3362526" cy="1197429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669143" y="457200"/>
            <a:ext cx="310288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65B37-1866-4EBE-8A08-18BC534BAE7A}" type="datetime1">
              <a:rPr lang="nb-NO" smtClean="0"/>
              <a:t>04.02.2019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 smtClean="0"/>
              <a:t>SESAME Solution II</a:t>
            </a:r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3F34E-5215-44A9-8AA6-57DDBDFECD5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03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872000" y="223200"/>
            <a:ext cx="95975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 smtClean="0"/>
              <a:t>Rediger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62072-13D5-4B77-BBC6-A673D99B4C9F}" type="datetime1">
              <a:rPr lang="nb-NO" smtClean="0"/>
              <a:t>04.02.2019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 dirty="0" smtClean="0"/>
              <a:t>SESAME Solution II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E3F34E-5215-44A9-8AA6-57DDBDFECD53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14" y="223631"/>
            <a:ext cx="1143615" cy="114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132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03516" y="1041400"/>
            <a:ext cx="7539487" cy="2387600"/>
          </a:xfrm>
        </p:spPr>
        <p:txBody>
          <a:bodyPr>
            <a:noAutofit/>
          </a:bodyPr>
          <a:lstStyle/>
          <a:p>
            <a:r>
              <a:rPr lang="en-US" sz="4400" dirty="0" smtClean="0"/>
              <a:t>Implementing e-navigation </a:t>
            </a:r>
            <a:r>
              <a:rPr lang="en-US" sz="4400" dirty="0"/>
              <a:t>and </a:t>
            </a:r>
            <a:r>
              <a:rPr lang="en-US" sz="4400" dirty="0" smtClean="0"/>
              <a:t>operator workload</a:t>
            </a:r>
            <a:endParaRPr lang="nb-NO" sz="4400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 dirty="0" smtClean="0"/>
          </a:p>
          <a:p>
            <a:r>
              <a:rPr lang="nb-NO" dirty="0" smtClean="0"/>
              <a:t>Todd Schuett, Innovation Projects Manager</a:t>
            </a:r>
          </a:p>
          <a:p>
            <a:r>
              <a:rPr lang="nb-NO" smtClean="0"/>
              <a:t>Kongsberg Norcontrol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6421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presentation at a glance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Introduce SESAME Solution II</a:t>
            </a:r>
          </a:p>
          <a:p>
            <a:r>
              <a:rPr lang="en-US" dirty="0" smtClean="0"/>
              <a:t>The operator workload hypothesis</a:t>
            </a:r>
          </a:p>
          <a:p>
            <a:r>
              <a:rPr lang="en-US" dirty="0" smtClean="0"/>
              <a:t>A proposed solution to decrease workload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3F34E-5215-44A9-8AA6-57DDBDFECD53}" type="slidenum">
              <a:rPr lang="nb-NO" smtClean="0"/>
              <a:pPr/>
              <a:t>10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0931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Workload vs. burden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b="1" i="1" dirty="0"/>
              <a:t>Workload</a:t>
            </a:r>
            <a:r>
              <a:rPr lang="nb-NO" dirty="0"/>
              <a:t> is the demand placed on an operator’s mental resources used for attention, perception, reasonable decision-making and action (skybrary.aero)</a:t>
            </a:r>
          </a:p>
          <a:p>
            <a:r>
              <a:rPr lang="nb-NO" b="1" i="1" dirty="0"/>
              <a:t>Burden</a:t>
            </a:r>
            <a:r>
              <a:rPr lang="nb-NO" dirty="0"/>
              <a:t> is something difficult or unpleasant that you have to deal with or worry about (cambridge dictionary)</a:t>
            </a:r>
            <a:endParaRPr lang="nb-NO" b="1" dirty="0"/>
          </a:p>
          <a:p>
            <a:endParaRPr lang="nb-NO" dirty="0"/>
          </a:p>
          <a:p>
            <a:r>
              <a:rPr lang="nb-NO" dirty="0" smtClean="0"/>
              <a:t>In other words:  they </a:t>
            </a:r>
            <a:r>
              <a:rPr lang="nb-NO" dirty="0"/>
              <a:t>are related but different concepts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3F34E-5215-44A9-8AA6-57DDBDFECD53}" type="slidenum">
              <a:rPr lang="nb-NO" smtClean="0"/>
              <a:pPr/>
              <a:t>11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4048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2342" y="223631"/>
            <a:ext cx="10101122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VTSO Workload &amp; e-navigation implementation</a:t>
            </a:r>
            <a:br>
              <a:rPr lang="en-US" dirty="0"/>
            </a:br>
            <a:r>
              <a:rPr lang="en-US" sz="3200" dirty="0"/>
              <a:t>An hypothesis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3F34E-5215-44A9-8AA6-57DDBDFECD53}" type="slidenum">
              <a:rPr lang="nb-NO" smtClean="0"/>
              <a:pPr/>
              <a:t>12</a:t>
            </a:fld>
            <a:endParaRPr lang="nb-NO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5983581"/>
              </p:ext>
            </p:extLst>
          </p:nvPr>
        </p:nvGraphicFramePr>
        <p:xfrm>
          <a:off x="1268082" y="1825625"/>
          <a:ext cx="10085717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035860" y="6074601"/>
            <a:ext cx="84255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E1824B"/>
                </a:solidFill>
              </a:rPr>
              <a:t>Low                           </a:t>
            </a:r>
            <a:r>
              <a:rPr lang="en-US" sz="2000" b="1" dirty="0" smtClean="0">
                <a:solidFill>
                  <a:srgbClr val="E1824B"/>
                </a:solidFill>
              </a:rPr>
              <a:t>Level of Implementation / Adoption</a:t>
            </a:r>
            <a:r>
              <a:rPr lang="en-US" sz="2000" dirty="0" smtClean="0">
                <a:solidFill>
                  <a:srgbClr val="E1824B"/>
                </a:solidFill>
              </a:rPr>
              <a:t>                                 High</a:t>
            </a:r>
            <a:endParaRPr lang="en-US" sz="2000" dirty="0">
              <a:solidFill>
                <a:srgbClr val="E1824B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0166" y="2173867"/>
            <a:ext cx="144923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70C0"/>
                </a:solidFill>
              </a:rPr>
              <a:t>High</a:t>
            </a:r>
          </a:p>
          <a:p>
            <a:endParaRPr lang="en-US" sz="2000" dirty="0">
              <a:solidFill>
                <a:srgbClr val="0070C0"/>
              </a:solidFill>
            </a:endParaRPr>
          </a:p>
          <a:p>
            <a:endParaRPr lang="en-US" sz="2000" dirty="0" smtClean="0">
              <a:solidFill>
                <a:srgbClr val="0070C0"/>
              </a:solidFill>
            </a:endParaRPr>
          </a:p>
          <a:p>
            <a:endParaRPr lang="en-US" sz="2000" dirty="0" smtClean="0">
              <a:solidFill>
                <a:srgbClr val="0070C0"/>
              </a:solidFill>
            </a:endParaRPr>
          </a:p>
          <a:p>
            <a:endParaRPr lang="en-US" sz="2000" dirty="0">
              <a:solidFill>
                <a:srgbClr val="0070C0"/>
              </a:solidFill>
            </a:endParaRPr>
          </a:p>
          <a:p>
            <a:r>
              <a:rPr lang="en-US" sz="2000" b="1" dirty="0" smtClean="0">
                <a:solidFill>
                  <a:srgbClr val="0070C0"/>
                </a:solidFill>
              </a:rPr>
              <a:t>Workload</a:t>
            </a:r>
          </a:p>
          <a:p>
            <a:endParaRPr lang="en-US" sz="2000" dirty="0" smtClean="0">
              <a:solidFill>
                <a:srgbClr val="0070C0"/>
              </a:solidFill>
            </a:endParaRPr>
          </a:p>
          <a:p>
            <a:endParaRPr lang="en-US" sz="2000" dirty="0">
              <a:solidFill>
                <a:srgbClr val="0070C0"/>
              </a:solidFill>
            </a:endParaRPr>
          </a:p>
          <a:p>
            <a:endParaRPr lang="en-US" sz="2000" dirty="0" smtClean="0">
              <a:solidFill>
                <a:srgbClr val="0070C0"/>
              </a:solidFill>
            </a:endParaRPr>
          </a:p>
          <a:p>
            <a:endParaRPr lang="en-US" sz="2000" dirty="0">
              <a:solidFill>
                <a:srgbClr val="0070C0"/>
              </a:solidFill>
            </a:endParaRPr>
          </a:p>
          <a:p>
            <a:endParaRPr lang="en-US" sz="2000" dirty="0">
              <a:solidFill>
                <a:srgbClr val="0070C0"/>
              </a:solidFill>
            </a:endParaRPr>
          </a:p>
          <a:p>
            <a:r>
              <a:rPr lang="en-US" sz="2000" dirty="0" smtClean="0">
                <a:solidFill>
                  <a:srgbClr val="0070C0"/>
                </a:solidFill>
              </a:rPr>
              <a:t>Low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05487" y="2064932"/>
            <a:ext cx="7781027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With a low level of implementation, route </a:t>
            </a:r>
            <a:r>
              <a:rPr lang="en-US" sz="2400" dirty="0"/>
              <a:t>exchange ship-to-shore </a:t>
            </a:r>
            <a:r>
              <a:rPr lang="en-US" sz="2400" dirty="0" smtClean="0"/>
              <a:t>will increase </a:t>
            </a:r>
            <a:r>
              <a:rPr lang="en-US" sz="2400" dirty="0"/>
              <a:t>workload onshore</a:t>
            </a:r>
          </a:p>
          <a:p>
            <a:endParaRPr lang="en-US" sz="2400" dirty="0"/>
          </a:p>
          <a:p>
            <a:r>
              <a:rPr lang="en-US" sz="2400" dirty="0"/>
              <a:t>Voyage planning onboard involving route sharing ship-to-shore </a:t>
            </a:r>
            <a:r>
              <a:rPr lang="en-US" sz="2400" dirty="0" smtClean="0"/>
              <a:t>and automated reporting will </a:t>
            </a:r>
            <a:r>
              <a:rPr lang="en-US" sz="2400" dirty="0"/>
              <a:t>add </a:t>
            </a:r>
            <a:r>
              <a:rPr lang="en-US" sz="2400" dirty="0" smtClean="0"/>
              <a:t>new tasks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8662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current situation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Will workload increase?  Decrease?  </a:t>
            </a:r>
            <a:r>
              <a:rPr lang="en-US" dirty="0" smtClean="0"/>
              <a:t>Or s</a:t>
            </a:r>
            <a:r>
              <a:rPr lang="en-US" dirty="0" smtClean="0"/>
              <a:t>tay </a:t>
            </a:r>
            <a:r>
              <a:rPr lang="en-US" dirty="0" smtClean="0"/>
              <a:t>the </a:t>
            </a:r>
            <a:r>
              <a:rPr lang="en-US" dirty="0" smtClean="0"/>
              <a:t>same?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New tasks can result in increased workload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Administrative </a:t>
            </a:r>
            <a:r>
              <a:rPr lang="en-US" dirty="0" smtClean="0"/>
              <a:t>burden has not been benchmarked in a precise manner</a:t>
            </a:r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3F34E-5215-44A9-8AA6-57DDBDFECD53}" type="slidenum">
              <a:rPr lang="nb-NO" smtClean="0"/>
              <a:pPr/>
              <a:t>13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7222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presentation at a glance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Introduce SESAME Solution II</a:t>
            </a:r>
          </a:p>
          <a:p>
            <a:r>
              <a:rPr lang="en-US" dirty="0" smtClean="0"/>
              <a:t>The operator workload hypothesis</a:t>
            </a:r>
          </a:p>
          <a:p>
            <a:r>
              <a:rPr lang="en-US" dirty="0" smtClean="0"/>
              <a:t>A proposed solution to decrease workload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3F34E-5215-44A9-8AA6-57DDBDFECD53}" type="slidenum">
              <a:rPr lang="nb-NO" smtClean="0"/>
              <a:pPr/>
              <a:t>14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0197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SESAME solution: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Human factors research and Human Centered </a:t>
            </a:r>
            <a:r>
              <a:rPr lang="en-US" dirty="0" smtClean="0"/>
              <a:t>Design</a:t>
            </a:r>
          </a:p>
          <a:p>
            <a:pPr lvl="1"/>
            <a:r>
              <a:rPr lang="en-US" dirty="0" smtClean="0"/>
              <a:t>Benchmark the current administrative burden for reporting</a:t>
            </a:r>
          </a:p>
          <a:p>
            <a:pPr lvl="1"/>
            <a:r>
              <a:rPr lang="en-US" dirty="0" smtClean="0"/>
              <a:t>Introduce new technology and measure the change, if any</a:t>
            </a:r>
          </a:p>
          <a:p>
            <a:pPr lvl="1"/>
            <a:r>
              <a:rPr lang="en-US" dirty="0" smtClean="0"/>
              <a:t>Design the system and software using HCD principles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3F34E-5215-44A9-8AA6-57DDBDFECD53}" type="slidenum">
              <a:rPr lang="nb-NO" smtClean="0"/>
              <a:pPr/>
              <a:t>15</a:t>
            </a:fld>
            <a:endParaRPr lang="nb-NO" dirty="0"/>
          </a:p>
        </p:txBody>
      </p:sp>
      <p:pic>
        <p:nvPicPr>
          <p:cNvPr id="5" name="Content Placeholder 1"/>
          <p:cNvPicPr>
            <a:picLocks noGrp="1"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322" y="1337122"/>
            <a:ext cx="7630409" cy="5248824"/>
          </a:xfrm>
          <a:prstGeom prst="rect">
            <a:avLst/>
          </a:prstGeom>
          <a:solidFill>
            <a:schemeClr val="accent6"/>
          </a:solidFill>
        </p:spPr>
      </p:pic>
      <p:sp>
        <p:nvSpPr>
          <p:cNvPr id="6" name="Ellipse 10"/>
          <p:cNvSpPr/>
          <p:nvPr/>
        </p:nvSpPr>
        <p:spPr>
          <a:xfrm rot="1510276">
            <a:off x="4924836" y="2760789"/>
            <a:ext cx="4609009" cy="2173602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ittel 1"/>
          <p:cNvSpPr txBox="1">
            <a:spLocks/>
          </p:cNvSpPr>
          <p:nvPr/>
        </p:nvSpPr>
        <p:spPr>
          <a:xfrm>
            <a:off x="6731196" y="1570035"/>
            <a:ext cx="53199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000" dirty="0" smtClean="0"/>
              <a:t>Human-centred design</a:t>
            </a:r>
            <a:br>
              <a:rPr lang="en-AU" sz="4000" dirty="0" smtClean="0"/>
            </a:br>
            <a:r>
              <a:rPr lang="en-GB" sz="2700" dirty="0" smtClean="0"/>
              <a:t>ISO 9241-210:2010</a:t>
            </a:r>
            <a:br>
              <a:rPr lang="en-GB" sz="2700" dirty="0" smtClean="0"/>
            </a:br>
            <a:r>
              <a:rPr lang="en-GB" sz="2700" dirty="0" smtClean="0"/>
              <a:t>IMO e-</a:t>
            </a:r>
            <a:r>
              <a:rPr lang="en-GB" sz="2700" dirty="0" err="1" smtClean="0"/>
              <a:t>Nav</a:t>
            </a:r>
            <a:r>
              <a:rPr lang="en-GB" sz="2700" dirty="0" smtClean="0"/>
              <a:t> guideline MSC./Circ. 1512 (2015)</a:t>
            </a:r>
            <a:r>
              <a:rPr lang="en-AU" sz="8800" dirty="0" smtClean="0">
                <a:solidFill>
                  <a:schemeClr val="accent5"/>
                </a:solidFill>
              </a:rPr>
              <a:t/>
            </a:r>
            <a:br>
              <a:rPr lang="en-AU" sz="8800" dirty="0" smtClean="0">
                <a:solidFill>
                  <a:schemeClr val="accent5"/>
                </a:solidFill>
              </a:rPr>
            </a:b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905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6" name="Picture 22" descr="Bilderesultat for western norway university of applied sciences log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49" b="33538"/>
          <a:stretch/>
        </p:blipFill>
        <p:spPr bwMode="auto">
          <a:xfrm>
            <a:off x="1569797" y="5050469"/>
            <a:ext cx="1907687" cy="69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SESAME II Human </a:t>
            </a:r>
            <a:r>
              <a:rPr lang="nb-NO" dirty="0" err="1" smtClean="0"/>
              <a:t>Factors</a:t>
            </a:r>
            <a:r>
              <a:rPr lang="nb-NO" dirty="0" smtClean="0"/>
              <a:t> team</a:t>
            </a:r>
            <a:endParaRPr lang="nb-NO" dirty="0"/>
          </a:p>
        </p:txBody>
      </p:sp>
      <p:pic>
        <p:nvPicPr>
          <p:cNvPr id="10" name="Plassholder for innhold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66" y="1888197"/>
            <a:ext cx="2800350" cy="2800350"/>
          </a:xfrm>
        </p:spPr>
      </p:pic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3F34E-5215-44A9-8AA6-57DDBDFECD53}" type="slidenum">
              <a:rPr lang="nb-NO" smtClean="0"/>
              <a:pPr/>
              <a:t>16</a:t>
            </a:fld>
            <a:endParaRPr lang="nb-NO" dirty="0"/>
          </a:p>
        </p:txBody>
      </p:sp>
      <p:pic>
        <p:nvPicPr>
          <p:cNvPr id="1032" name="Picture 8" descr="Bilderesultat for thomas porath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331" y="1979183"/>
            <a:ext cx="2194768" cy="276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Bild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4" t="6091" r="8497" b="26894"/>
          <a:stretch/>
        </p:blipFill>
        <p:spPr>
          <a:xfrm>
            <a:off x="7284204" y="1754524"/>
            <a:ext cx="2467220" cy="2991173"/>
          </a:xfrm>
          <a:prstGeom prst="rect">
            <a:avLst/>
          </a:prstGeom>
        </p:spPr>
      </p:pic>
      <p:sp>
        <p:nvSpPr>
          <p:cNvPr id="14" name="TekstSylinder 13"/>
          <p:cNvSpPr txBox="1"/>
          <p:nvPr/>
        </p:nvSpPr>
        <p:spPr>
          <a:xfrm>
            <a:off x="1286700" y="4768356"/>
            <a:ext cx="2473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Prof. Margareta </a:t>
            </a:r>
            <a:r>
              <a:rPr lang="nb-NO" dirty="0" err="1" smtClean="0"/>
              <a:t>Lötzhöft</a:t>
            </a:r>
            <a:endParaRPr lang="nb-NO" dirty="0"/>
          </a:p>
        </p:txBody>
      </p:sp>
      <p:sp>
        <p:nvSpPr>
          <p:cNvPr id="16" name="TekstSylinder 15"/>
          <p:cNvSpPr txBox="1"/>
          <p:nvPr/>
        </p:nvSpPr>
        <p:spPr>
          <a:xfrm>
            <a:off x="4673331" y="4806354"/>
            <a:ext cx="2194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Prof. Thomas Porathe</a:t>
            </a:r>
            <a:endParaRPr lang="nb-NO" dirty="0"/>
          </a:p>
        </p:txBody>
      </p:sp>
      <p:sp>
        <p:nvSpPr>
          <p:cNvPr id="17" name="TekstSylinder 16"/>
          <p:cNvSpPr txBox="1"/>
          <p:nvPr/>
        </p:nvSpPr>
        <p:spPr>
          <a:xfrm>
            <a:off x="7284204" y="4801505"/>
            <a:ext cx="2835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Associate</a:t>
            </a:r>
            <a:r>
              <a:rPr lang="nb-NO" dirty="0" smtClean="0"/>
              <a:t> prof. Marius Imset</a:t>
            </a:r>
            <a:endParaRPr lang="nb-NO" dirty="0"/>
          </a:p>
        </p:txBody>
      </p:sp>
      <p:pic>
        <p:nvPicPr>
          <p:cNvPr id="1038" name="Picture 14" descr="Bilderesultat for ntnu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930" y="5175686"/>
            <a:ext cx="1911569" cy="68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Bilderesultat for usn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263" y="5033234"/>
            <a:ext cx="2675937" cy="85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75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proposed solution:  one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95281"/>
          </a:xfrm>
        </p:spPr>
        <p:txBody>
          <a:bodyPr/>
          <a:lstStyle/>
          <a:p>
            <a:r>
              <a:rPr lang="en-US" dirty="0" smtClean="0"/>
              <a:t>Why should a ship share its route &amp; ETA with its destination(s)?</a:t>
            </a:r>
          </a:p>
          <a:p>
            <a:r>
              <a:rPr lang="en-US" dirty="0" smtClean="0"/>
              <a:t>Basis of </a:t>
            </a:r>
            <a:r>
              <a:rPr lang="en-US" dirty="0" smtClean="0"/>
              <a:t>a single (eco)system, initiating </a:t>
            </a:r>
            <a:r>
              <a:rPr lang="en-US" dirty="0" smtClean="0"/>
              <a:t>an </a:t>
            </a:r>
            <a:r>
              <a:rPr lang="en-US" dirty="0" smtClean="0"/>
              <a:t>automated process</a:t>
            </a:r>
          </a:p>
          <a:p>
            <a:pPr lvl="1"/>
            <a:r>
              <a:rPr lang="en-US" dirty="0" smtClean="0"/>
              <a:t>Reporting points will be known</a:t>
            </a:r>
          </a:p>
          <a:p>
            <a:pPr lvl="1"/>
            <a:r>
              <a:rPr lang="en-US" dirty="0" smtClean="0"/>
              <a:t>Services along the route can be identified and subscribed to</a:t>
            </a:r>
          </a:p>
          <a:p>
            <a:pPr lvl="1"/>
            <a:r>
              <a:rPr lang="en-US" dirty="0" smtClean="0"/>
              <a:t>Arrival can be coordinated with berth availability and port services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3F34E-5215-44A9-8AA6-57DDBDFECD53}" type="slidenum">
              <a:rPr lang="nb-NO" smtClean="0"/>
              <a:pPr/>
              <a:t>17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1282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 for </a:t>
            </a:r>
            <a:r>
              <a:rPr lang="en-US" smtClean="0"/>
              <a:t>your attention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1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presentation at a glance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Introduce SESAME Solution II</a:t>
            </a:r>
          </a:p>
          <a:p>
            <a:r>
              <a:rPr lang="en-US" dirty="0" smtClean="0"/>
              <a:t>The operator workload hypothesis</a:t>
            </a:r>
          </a:p>
          <a:p>
            <a:r>
              <a:rPr lang="en-US" dirty="0" smtClean="0"/>
              <a:t>A </a:t>
            </a:r>
            <a:r>
              <a:rPr lang="en-US" dirty="0" smtClean="0"/>
              <a:t>proposed solution to decrease workload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3F34E-5215-44A9-8AA6-57DDBDFECD53}" type="slidenum">
              <a:rPr lang="nb-NO" smtClean="0"/>
              <a:pPr/>
              <a:t>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2726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dirty="0"/>
              <a:t>Extend the original SESAME testbed to include the following: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2400" dirty="0"/>
              <a:t>Automated electronic ship </a:t>
            </a:r>
            <a:r>
              <a:rPr lang="en-US" sz="2400" dirty="0" smtClean="0"/>
              <a:t>reporting</a:t>
            </a:r>
            <a:endParaRPr lang="en-US" sz="2400" dirty="0"/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2400" dirty="0"/>
              <a:t>Just-in-Time Arrival Service </a:t>
            </a:r>
            <a:endParaRPr lang="en-US" sz="2400" dirty="0" smtClean="0"/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2400" dirty="0" smtClean="0"/>
              <a:t>e-navigation </a:t>
            </a:r>
            <a:r>
              <a:rPr lang="en-US" sz="2400" dirty="0"/>
              <a:t>services 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2400" dirty="0"/>
              <a:t>Decision </a:t>
            </a:r>
            <a:r>
              <a:rPr lang="en-US" sz="2400" dirty="0" smtClean="0"/>
              <a:t>support </a:t>
            </a:r>
            <a:endParaRPr lang="en-US" sz="2400" dirty="0"/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2400" dirty="0"/>
              <a:t>Harmonized Display of Navigation Information received via Communications Equipment (HDNICE) </a:t>
            </a:r>
            <a:endParaRPr lang="en-US" sz="2400" dirty="0" smtClean="0"/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2400" dirty="0" smtClean="0"/>
              <a:t>Human-centered </a:t>
            </a:r>
            <a:r>
              <a:rPr lang="en-US" sz="2400" dirty="0"/>
              <a:t>design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2400" dirty="0"/>
              <a:t>Cost-benefit analysis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3F34E-5215-44A9-8AA6-57DDBDFECD53}" type="slidenum">
              <a:rPr lang="nb-NO" smtClean="0"/>
              <a:pPr/>
              <a:t>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3752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</a:t>
            </a:r>
            <a:r>
              <a:rPr lang="en-US" dirty="0" smtClean="0"/>
              <a:t>factors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How </a:t>
            </a:r>
            <a:r>
              <a:rPr lang="en-US" dirty="0"/>
              <a:t>can </a:t>
            </a:r>
            <a:r>
              <a:rPr lang="en-US" dirty="0" smtClean="0"/>
              <a:t>the system </a:t>
            </a:r>
            <a:r>
              <a:rPr lang="en-US" dirty="0"/>
              <a:t>design promote trust in automation?</a:t>
            </a:r>
          </a:p>
          <a:p>
            <a:endParaRPr lang="en-US" dirty="0" smtClean="0"/>
          </a:p>
          <a:p>
            <a:r>
              <a:rPr lang="en-US" dirty="0" smtClean="0"/>
              <a:t>Does </a:t>
            </a:r>
            <a:r>
              <a:rPr lang="en-US" dirty="0"/>
              <a:t>automated electronic ship reporting reduce administrative burden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3F34E-5215-44A9-8AA6-57DDBDFECD53}" type="slidenum">
              <a:rPr lang="nb-NO" smtClean="0"/>
              <a:pPr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537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objectives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3F34E-5215-44A9-8AA6-57DDBDFECD53}" type="slidenum">
              <a:rPr lang="nb-NO" smtClean="0"/>
              <a:pPr/>
              <a:t>5</a:t>
            </a:fld>
            <a:endParaRPr lang="nb-NO" dirty="0"/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1342030156"/>
              </p:ext>
            </p:extLst>
          </p:nvPr>
        </p:nvGraphicFramePr>
        <p:xfrm>
          <a:off x="2138271" y="621482"/>
          <a:ext cx="9249634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1911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The consortium</a:t>
            </a:r>
            <a:endParaRPr lang="en-US" dirty="0"/>
          </a:p>
        </p:txBody>
      </p:sp>
      <p:sp>
        <p:nvSpPr>
          <p:cNvPr id="21" name="Content Placeholder 20"/>
          <p:cNvSpPr>
            <a:spLocks noGrp="1"/>
          </p:cNvSpPr>
          <p:nvPr>
            <p:ph sz="half" idx="2"/>
          </p:nvPr>
        </p:nvSpPr>
        <p:spPr>
          <a:xfrm>
            <a:off x="6911438" y="1825625"/>
            <a:ext cx="4442361" cy="4351338"/>
          </a:xfrm>
        </p:spPr>
        <p:txBody>
          <a:bodyPr/>
          <a:lstStyle/>
          <a:p>
            <a:r>
              <a:rPr lang="nb-NO" dirty="0" smtClean="0"/>
              <a:t>MAROFF program</a:t>
            </a:r>
          </a:p>
          <a:p>
            <a:r>
              <a:rPr lang="nb-NO" dirty="0" smtClean="0"/>
              <a:t>25.3 mNOK budget</a:t>
            </a:r>
          </a:p>
          <a:p>
            <a:r>
              <a:rPr lang="nb-NO" dirty="0" smtClean="0"/>
              <a:t>10 mNOK funding</a:t>
            </a:r>
          </a:p>
          <a:p>
            <a:r>
              <a:rPr lang="nb-NO" dirty="0" smtClean="0"/>
              <a:t>Q1 2018 – Q1 2021</a:t>
            </a:r>
          </a:p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3F34E-5215-44A9-8AA6-57DDBDFECD53}" type="slidenum">
              <a:rPr lang="nb-NO" smtClean="0"/>
              <a:pPr/>
              <a:t>6</a:t>
            </a:fld>
            <a:endParaRPr lang="nb-NO"/>
          </a:p>
        </p:txBody>
      </p:sp>
      <p:pic>
        <p:nvPicPr>
          <p:cNvPr id="10" name="Content Placeholder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518" y="2550309"/>
            <a:ext cx="1858729" cy="9270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183" y="5597118"/>
            <a:ext cx="2441533" cy="4497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209" y="4302382"/>
            <a:ext cx="1384136" cy="10038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473" y="1774068"/>
            <a:ext cx="2157257" cy="6359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233" y="1633785"/>
            <a:ext cx="960167" cy="9165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473" y="2641897"/>
            <a:ext cx="1964470" cy="5686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731" y="3645395"/>
            <a:ext cx="2208548" cy="4191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465" y="4460375"/>
            <a:ext cx="2148844" cy="557785"/>
          </a:xfrm>
          <a:prstGeom prst="rect">
            <a:avLst/>
          </a:prstGeom>
        </p:spPr>
      </p:pic>
      <p:pic>
        <p:nvPicPr>
          <p:cNvPr id="1026" name="Picture 2" descr="Image result for university of south eastern norway log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80" y="3413406"/>
            <a:ext cx="1261762" cy="78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91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SESAME e-navigation services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3F34E-5215-44A9-8AA6-57DDBDFECD53}" type="slidenum">
              <a:rPr lang="nb-NO" smtClean="0"/>
              <a:pPr/>
              <a:t>7</a:t>
            </a:fld>
            <a:endParaRPr lang="nb-NO" dirty="0"/>
          </a:p>
        </p:txBody>
      </p:sp>
      <p:graphicFrame>
        <p:nvGraphicFramePr>
          <p:cNvPr id="7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6842465"/>
              </p:ext>
            </p:extLst>
          </p:nvPr>
        </p:nvGraphicFramePr>
        <p:xfrm>
          <a:off x="2488128" y="1673225"/>
          <a:ext cx="7325840" cy="4679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79894" y="1725292"/>
            <a:ext cx="226874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Provided by an authority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Provided by a commercial entity</a:t>
            </a:r>
            <a:endParaRPr lang="en-US" sz="2000" dirty="0"/>
          </a:p>
        </p:txBody>
      </p:sp>
      <p:sp>
        <p:nvSpPr>
          <p:cNvPr id="9" name="Left-Right Arrow 8"/>
          <p:cNvSpPr/>
          <p:nvPr/>
        </p:nvSpPr>
        <p:spPr>
          <a:xfrm rot="5400000">
            <a:off x="276045" y="3682966"/>
            <a:ext cx="3096883" cy="793630"/>
          </a:xfrm>
          <a:prstGeom prst="leftRightArrow">
            <a:avLst/>
          </a:prstGeom>
          <a:gradFill flip="none" rotWithShape="1">
            <a:gsLst>
              <a:gs pos="0">
                <a:srgbClr val="008000"/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0" scaled="0"/>
            <a:tileRect/>
          </a:gra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50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SESAME II </a:t>
            </a:r>
            <a:r>
              <a:rPr lang="en-US" dirty="0" smtClean="0"/>
              <a:t>testbed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3F34E-5215-44A9-8AA6-57DDBDFECD53}" type="slidenum">
              <a:rPr lang="nb-NO" smtClean="0"/>
              <a:pPr/>
              <a:t>8</a:t>
            </a:fld>
            <a:endParaRPr lang="nb-NO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170290541"/>
              </p:ext>
            </p:extLst>
          </p:nvPr>
        </p:nvGraphicFramePr>
        <p:xfrm>
          <a:off x="1127836" y="629722"/>
          <a:ext cx="10146905" cy="6603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2004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3F34E-5215-44A9-8AA6-57DDBDFECD53}" type="slidenum">
              <a:rPr lang="nb-NO" smtClean="0"/>
              <a:pPr/>
              <a:t>9</a:t>
            </a:fld>
            <a:endParaRPr lang="nb-NO" dirty="0"/>
          </a:p>
        </p:txBody>
      </p:sp>
      <p:pic>
        <p:nvPicPr>
          <p:cNvPr id="7" name="SESAME II stand-alone 2_4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75" y="1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370942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ESAME II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SESAME II template</Template>
  <TotalTime>12373</TotalTime>
  <Words>542</Words>
  <Application>Microsoft Office PowerPoint</Application>
  <PresentationFormat>Custom</PresentationFormat>
  <Paragraphs>143</Paragraphs>
  <Slides>18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SESAME II template</vt:lpstr>
      <vt:lpstr>Implementing e-navigation and operator workload</vt:lpstr>
      <vt:lpstr>This presentation at a glance</vt:lpstr>
      <vt:lpstr>Project background</vt:lpstr>
      <vt:lpstr>Human factors</vt:lpstr>
      <vt:lpstr>Project objectives</vt:lpstr>
      <vt:lpstr>The consortium</vt:lpstr>
      <vt:lpstr>SESAME e-navigation services</vt:lpstr>
      <vt:lpstr>SESAME II testbed</vt:lpstr>
      <vt:lpstr>PowerPoint Presentation</vt:lpstr>
      <vt:lpstr>This presentation at a glance</vt:lpstr>
      <vt:lpstr>Workload vs. burden</vt:lpstr>
      <vt:lpstr>VTSO Workload &amp; e-navigation implementation An hypothesis</vt:lpstr>
      <vt:lpstr>The current situation</vt:lpstr>
      <vt:lpstr>This presentation at a glance</vt:lpstr>
      <vt:lpstr>The SESAME solution:</vt:lpstr>
      <vt:lpstr>SESAME II Human Factors team</vt:lpstr>
      <vt:lpstr>A proposed solution:  one system</vt:lpstr>
      <vt:lpstr>Thank you for your attention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Introduction</dc:title>
  <dc:creator>Todd Schuett</dc:creator>
  <cp:lastModifiedBy>Todd Schuett</cp:lastModifiedBy>
  <cp:revision>129</cp:revision>
  <dcterms:created xsi:type="dcterms:W3CDTF">2018-05-22T07:43:06Z</dcterms:created>
  <dcterms:modified xsi:type="dcterms:W3CDTF">2019-02-04T15:14:31Z</dcterms:modified>
</cp:coreProperties>
</file>