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media/image12.jpg" ContentType="image/png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autoCompressPictures="0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7" r:id="rId3"/>
    <p:sldId id="281" r:id="rId4"/>
    <p:sldId id="284" r:id="rId5"/>
    <p:sldId id="259" r:id="rId6"/>
    <p:sldId id="278" r:id="rId7"/>
    <p:sldId id="307" r:id="rId8"/>
    <p:sldId id="308" r:id="rId9"/>
    <p:sldId id="309" r:id="rId10"/>
    <p:sldId id="263" r:id="rId11"/>
    <p:sldId id="290" r:id="rId12"/>
    <p:sldId id="303" r:id="rId13"/>
    <p:sldId id="305" r:id="rId14"/>
    <p:sldId id="312" r:id="rId15"/>
    <p:sldId id="311" r:id="rId16"/>
    <p:sldId id="264" r:id="rId17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</p:embeddedFont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D18B071-424A-2642-829C-3B0324EDD166}">
          <p14:sldIdLst>
            <p14:sldId id="256"/>
            <p14:sldId id="257"/>
            <p14:sldId id="281"/>
            <p14:sldId id="284"/>
            <p14:sldId id="259"/>
            <p14:sldId id="278"/>
            <p14:sldId id="307"/>
            <p14:sldId id="308"/>
            <p14:sldId id="309"/>
            <p14:sldId id="263"/>
            <p14:sldId id="290"/>
            <p14:sldId id="303"/>
            <p14:sldId id="305"/>
            <p14:sldId id="312"/>
            <p14:sldId id="311"/>
            <p14:sldId id="264"/>
          </p14:sldIdLst>
        </p14:section>
        <p14:section name="Anhang" id="{44D54462-5815-824C-8890-A8CC7B2EF5B6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1893">
          <p15:clr>
            <a:srgbClr val="A4A3A4"/>
          </p15:clr>
        </p15:guide>
        <p15:guide id="2" pos="546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E9EA"/>
    <a:srgbClr val="BCBDBF"/>
    <a:srgbClr val="9C9C9F"/>
    <a:srgbClr val="009EE0"/>
    <a:srgbClr val="E4E4E5"/>
    <a:srgbClr val="8A8A8D"/>
    <a:srgbClr val="5FD3F0"/>
    <a:srgbClr val="D3D3D5"/>
    <a:srgbClr val="929295"/>
    <a:srgbClr val="0041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Helle Formatvorlage 3 - Akz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401" autoAdjust="0"/>
    <p:restoredTop sz="76322" autoAdjust="0"/>
  </p:normalViewPr>
  <p:slideViewPr>
    <p:cSldViewPr showGuides="1">
      <p:cViewPr varScale="1">
        <p:scale>
          <a:sx n="131" d="100"/>
          <a:sy n="131" d="100"/>
        </p:scale>
        <p:origin x="1186" y="96"/>
      </p:cViewPr>
      <p:guideLst>
        <p:guide orient="horz" pos="1893"/>
        <p:guide pos="546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25" d="100"/>
          <a:sy n="125" d="100"/>
        </p:scale>
        <p:origin x="388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3DFEC1-465C-4B7E-A601-526583CE1CBD}" type="datetimeFigureOut">
              <a:rPr lang="de-DE" smtClean="0"/>
              <a:t>07.02.2019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FA330D-DA49-4616-8A7B-98C841A2C05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99472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55D1EE-2CC7-431C-9155-C0A4B2D0B910}" type="datetimeFigureOut">
              <a:rPr lang="en-GB" smtClean="0"/>
              <a:t>07/02/2019</a:t>
            </a:fld>
            <a:endParaRPr lang="en-GB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466B53-BF88-4343-9FDC-7A89C26097FF}" type="slidenum">
              <a:rPr lang="en-GB" smtClean="0"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029654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Kann</a:t>
            </a:r>
            <a:r>
              <a:rPr lang="en-US" dirty="0"/>
              <a:t> </a:t>
            </a:r>
            <a:r>
              <a:rPr lang="en-US" dirty="0" err="1"/>
              <a:t>auch</a:t>
            </a:r>
            <a:r>
              <a:rPr lang="en-US" dirty="0"/>
              <a:t> </a:t>
            </a:r>
            <a:r>
              <a:rPr lang="en-US" dirty="0" err="1"/>
              <a:t>weggelassen</a:t>
            </a:r>
            <a:r>
              <a:rPr lang="en-US" dirty="0"/>
              <a:t> </a:t>
            </a:r>
            <a:r>
              <a:rPr lang="en-US" dirty="0" err="1"/>
              <a:t>werden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466B53-BF88-4343-9FDC-7A89C26097FF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781215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https://en.wikipedia.org/wiki/Merkle_tree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466B53-BF88-4343-9FDC-7A89C26097FF}" type="slidenum">
              <a:rPr lang="en-GB" smtClean="0"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214004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br>
              <a:rPr lang="de-DE" dirty="0">
                <a:effectLst/>
              </a:rPr>
            </a:br>
            <a:r>
              <a:rPr lang="de-DE" dirty="0">
                <a:effectLst/>
              </a:rPr>
              <a:t>B/L</a:t>
            </a:r>
            <a:r>
              <a:rPr lang="de-DE" baseline="0" dirty="0">
                <a:effectLst/>
              </a:rPr>
              <a:t> Handel: 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Nur durch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Blockchain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und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Physiaklisch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papier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=&gt; weil Traditionsfunktion („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documents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title“ / but</a:t>
            </a:r>
            <a:r>
              <a:rPr lang="de-DE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negotiable</a:t>
            </a:r>
            <a:r>
              <a:rPr lang="de-DE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anders nicht umgesetzt</a:t>
            </a:r>
            <a:r>
              <a:rPr lang="de-DE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werden kann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=&gt; Das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einzigartie</a:t>
            </a:r>
            <a:r>
              <a:rPr lang="de-DE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Papier / einzigartige </a:t>
            </a:r>
            <a:r>
              <a:rPr lang="de-DE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Blockchain</a:t>
            </a:r>
            <a:r>
              <a:rPr lang="de-DE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epräsentiert das physische Eigentum =&gt;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zB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Handel von Gütern auf See in dem das Papier von Verkäufer zu Käufer gereicht wird =&gt; Bietet entsprechend Sicherheit =&gt; Frachtpapierseite des B/L war digital möglich, seit 2013 §515 (2) HGB ist es mit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Blockchain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möglich, da die Traditionsfunktion / Unveränderlichkeit gewährleistet werden kann</a:t>
            </a:r>
            <a:endParaRPr lang="de-DE" dirty="0"/>
          </a:p>
          <a:p>
            <a:br>
              <a:rPr lang="de-DE" sz="1200" dirty="0">
                <a:effectLst/>
              </a:rPr>
            </a:br>
            <a:endParaRPr lang="de-DE" dirty="0"/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Banken geben abstraktes Zahlungsversprechen und nehmen das Konnossement als Sicherheit. So kann gewährleistet werden, dass Verkäufer und Käufer sich trauen bzw. die Ware entsprechend von A nach B schicken. Aufgrund Legitimationsfunktion / Sperrfunktion von B/L kann Empfänger nur die Ware bekommen, wenn B/L vorgelegt wird (d.h. es von der Bank bekommt) Da es noch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öftrs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gehandelt wird (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zB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bei ÖL) muss es unveränderlich / einzigartig bleiben, daher kein "PDF"</a:t>
            </a:r>
            <a:endParaRPr lang="de-DE" dirty="0"/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Das letzte Listenelement in der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Blockchain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enthält die aktuellste Information, somit die richtige Version</a:t>
            </a:r>
            <a:endParaRPr lang="de-DE" dirty="0"/>
          </a:p>
          <a:p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Blockchain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des B/L schafft dezentrale Datenbasis auf die alle gleichzeitig zugreifen können =&gt; Lesen ja, schreibe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nnein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Schreiben kann nur der, der "aktuell" ist. =&gt; Herausforderung</a:t>
            </a:r>
            <a:r>
              <a:rPr lang="de-DE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=&gt; Rechtemanagement =&gt; Wer darf gerade schreiben? Wer darf nur lesen? </a:t>
            </a:r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466B53-BF88-4343-9FDC-7A89C26097FF}" type="slidenum">
              <a:rPr lang="en-GB" smtClean="0"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179208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„</a:t>
            </a:r>
            <a:r>
              <a:rPr lang="de-DE" dirty="0" err="1"/>
              <a:t>enables</a:t>
            </a:r>
            <a:r>
              <a:rPr lang="de-DE"/>
              <a:t>“</a:t>
            </a:r>
          </a:p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466B53-BF88-4343-9FDC-7A89C26097FF}" type="slidenum">
              <a:rPr lang="en-GB" smtClean="0"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976055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Maniupulation</a:t>
            </a:r>
            <a:r>
              <a:rPr lang="en-US" dirty="0"/>
              <a:t> + </a:t>
            </a:r>
            <a:r>
              <a:rPr lang="en-US" dirty="0" err="1"/>
              <a:t>störung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466B53-BF88-4343-9FDC-7A89C26097FF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14327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n-US" sz="1200" dirty="0"/>
              <a:t>Obtain public key </a:t>
            </a:r>
            <a:r>
              <a:rPr lang="en-US" sz="1200" dirty="0" err="1"/>
              <a:t>pb</a:t>
            </a:r>
            <a:r>
              <a:rPr lang="en-US" sz="1200" baseline="-25000" dirty="0" err="1"/>
              <a:t>B</a:t>
            </a:r>
            <a:r>
              <a:rPr lang="en-US" sz="1200" dirty="0"/>
              <a:t> of B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200" dirty="0"/>
              <a:t>Encrypt </a:t>
            </a:r>
            <a:r>
              <a:rPr lang="en-US" sz="1200" dirty="0" err="1"/>
              <a:t>msg</a:t>
            </a:r>
            <a:r>
              <a:rPr lang="en-US" sz="1200" dirty="0"/>
              <a:t> to B by  K</a:t>
            </a:r>
            <a:r>
              <a:rPr lang="en-US" sz="1200" baseline="-25000" dirty="0"/>
              <a:t>B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200" dirty="0"/>
              <a:t>Send resulting </a:t>
            </a:r>
            <a:r>
              <a:rPr lang="en-US" sz="1200" dirty="0" err="1"/>
              <a:t>ciphertext</a:t>
            </a:r>
            <a:endParaRPr lang="en-US" sz="1200" dirty="0"/>
          </a:p>
          <a:p>
            <a:endParaRPr lang="en-US" sz="1200" baseline="-25000" dirty="0"/>
          </a:p>
          <a:p>
            <a:endParaRPr lang="de-DE" dirty="0"/>
          </a:p>
          <a:p>
            <a:pPr marL="342900" indent="-342900">
              <a:buFont typeface="+mj-lt"/>
              <a:buAutoNum type="arabicPeriod"/>
            </a:pPr>
            <a:r>
              <a:rPr lang="en-US" sz="1200" dirty="0"/>
              <a:t>Make </a:t>
            </a:r>
            <a:r>
              <a:rPr lang="en-US" sz="1200" dirty="0" err="1"/>
              <a:t>pk</a:t>
            </a:r>
            <a:r>
              <a:rPr lang="en-US" sz="1200" baseline="-25000" dirty="0" err="1"/>
              <a:t>B</a:t>
            </a:r>
            <a:r>
              <a:rPr lang="en-US" sz="1200" baseline="-25000" dirty="0"/>
              <a:t> </a:t>
            </a:r>
            <a:r>
              <a:rPr lang="en-US" sz="1200" dirty="0"/>
              <a:t>public</a:t>
            </a:r>
            <a:endParaRPr lang="en-US" sz="1200" baseline="-25000" dirty="0"/>
          </a:p>
          <a:p>
            <a:pPr marL="342900" indent="-342900">
              <a:buFont typeface="+mj-lt"/>
              <a:buAutoNum type="arabicPeriod"/>
            </a:pPr>
            <a:r>
              <a:rPr lang="en-US" sz="1200" dirty="0"/>
              <a:t>Receive </a:t>
            </a:r>
            <a:r>
              <a:rPr lang="en-US" sz="1200" dirty="0" err="1"/>
              <a:t>ciphertext</a:t>
            </a:r>
            <a:r>
              <a:rPr lang="en-US" sz="1200" dirty="0"/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200" dirty="0"/>
              <a:t>Decrypt </a:t>
            </a:r>
            <a:r>
              <a:rPr lang="en-US" sz="1200" dirty="0" err="1"/>
              <a:t>ciphertext</a:t>
            </a:r>
            <a:r>
              <a:rPr lang="en-US" sz="1200" dirty="0"/>
              <a:t> with private key </a:t>
            </a:r>
            <a:r>
              <a:rPr lang="en-US" sz="1200" dirty="0" err="1"/>
              <a:t>pv</a:t>
            </a:r>
            <a:r>
              <a:rPr lang="en-US" sz="1200" baseline="-25000" dirty="0" err="1"/>
              <a:t>B</a:t>
            </a:r>
            <a:endParaRPr lang="en-US" sz="1200" baseline="-25000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r>
              <a:rPr lang="de-DE" dirty="0"/>
              <a:t>Schlüssel an MSG + „</a:t>
            </a:r>
            <a:r>
              <a:rPr lang="de-DE" dirty="0" err="1"/>
              <a:t>Publich</a:t>
            </a:r>
            <a:r>
              <a:rPr lang="de-DE" dirty="0"/>
              <a:t> </a:t>
            </a:r>
            <a:r>
              <a:rPr lang="de-DE" dirty="0" err="1"/>
              <a:t>key</a:t>
            </a:r>
            <a:r>
              <a:rPr lang="de-DE" dirty="0"/>
              <a:t> </a:t>
            </a:r>
            <a:r>
              <a:rPr lang="de-DE" dirty="0" err="1"/>
              <a:t>schrifzug</a:t>
            </a:r>
            <a:r>
              <a:rPr lang="de-DE" dirty="0"/>
              <a:t>“ + Authentication</a:t>
            </a:r>
          </a:p>
          <a:p>
            <a:endParaRPr lang="de-DE" dirty="0"/>
          </a:p>
          <a:p>
            <a:r>
              <a:rPr lang="de-DE" dirty="0"/>
              <a:t>Nachricht nur im Schlüssel </a:t>
            </a:r>
            <a:r>
              <a:rPr lang="de-DE" dirty="0" err="1"/>
              <a:t>Encrypted</a:t>
            </a:r>
            <a:r>
              <a:rPr lang="de-DE" dirty="0"/>
              <a:t> =&gt; Es muss klar werden, dass es zwei </a:t>
            </a:r>
            <a:r>
              <a:rPr lang="de-DE" dirty="0" err="1"/>
              <a:t>nachrichten</a:t>
            </a:r>
            <a:r>
              <a:rPr lang="de-DE" dirty="0"/>
              <a:t> sind (Message</a:t>
            </a:r>
            <a:r>
              <a:rPr lang="de-DE" baseline="0" dirty="0"/>
              <a:t> im Klartext + Authentifizierung + „Nachricht“ =&gt; </a:t>
            </a:r>
            <a:r>
              <a:rPr lang="de-DE" baseline="0" dirty="0" err="1"/>
              <a:t>Vershclüsselter</a:t>
            </a:r>
            <a:r>
              <a:rPr lang="de-DE" baseline="0" dirty="0"/>
              <a:t> Schlüssel)</a:t>
            </a:r>
            <a:endParaRPr lang="de-DE" dirty="0"/>
          </a:p>
          <a:p>
            <a:r>
              <a:rPr lang="de-DE" dirty="0"/>
              <a:t>Text in Kommentare</a:t>
            </a:r>
          </a:p>
          <a:p>
            <a:endParaRPr lang="de-DE" dirty="0"/>
          </a:p>
          <a:p>
            <a:r>
              <a:rPr lang="de-DE" dirty="0"/>
              <a:t>Public</a:t>
            </a:r>
            <a:r>
              <a:rPr lang="de-DE" baseline="0" dirty="0"/>
              <a:t> </a:t>
            </a:r>
            <a:r>
              <a:rPr lang="de-DE" baseline="0" dirty="0" err="1"/>
              <a:t>key</a:t>
            </a:r>
            <a:r>
              <a:rPr lang="de-DE" baseline="0" dirty="0"/>
              <a:t> </a:t>
            </a:r>
            <a:r>
              <a:rPr lang="de-DE" baseline="0" dirty="0" err="1"/>
              <a:t>encryption</a:t>
            </a:r>
            <a:r>
              <a:rPr lang="de-DE" baseline="0" dirty="0"/>
              <a:t> </a:t>
            </a:r>
            <a:r>
              <a:rPr lang="de-DE" baseline="0" dirty="0" err="1"/>
              <a:t>and</a:t>
            </a:r>
            <a:r>
              <a:rPr lang="de-DE" baseline="0" dirty="0"/>
              <a:t> </a:t>
            </a:r>
            <a:r>
              <a:rPr lang="de-DE" baseline="0" dirty="0" err="1"/>
              <a:t>authenticaiton</a:t>
            </a:r>
            <a:endParaRPr lang="de-DE" baseline="0" dirty="0"/>
          </a:p>
          <a:p>
            <a:br>
              <a:rPr lang="de-DE" baseline="0" dirty="0"/>
            </a:br>
            <a:r>
              <a:rPr lang="de-DE" baseline="0" dirty="0"/>
              <a:t>Text einmal für </a:t>
            </a:r>
            <a:r>
              <a:rPr lang="de-DE" baseline="0" dirty="0" err="1"/>
              <a:t>encryption</a:t>
            </a:r>
            <a:r>
              <a:rPr lang="de-DE" baseline="0" dirty="0"/>
              <a:t> + </a:t>
            </a:r>
            <a:r>
              <a:rPr lang="de-DE" baseline="0" dirty="0" err="1"/>
              <a:t>Authentifiizierung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466B53-BF88-4343-9FDC-7A89C26097FF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994537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n-US" sz="1200" dirty="0"/>
              <a:t>Verify B’s certificate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200" dirty="0"/>
              <a:t>Encrypt </a:t>
            </a:r>
            <a:r>
              <a:rPr lang="en-US" sz="1200" dirty="0" err="1"/>
              <a:t>msg</a:t>
            </a:r>
            <a:r>
              <a:rPr lang="en-US" sz="1200" dirty="0"/>
              <a:t> to B by  </a:t>
            </a:r>
            <a:r>
              <a:rPr lang="en-US" sz="1200" dirty="0" err="1"/>
              <a:t>pb</a:t>
            </a:r>
            <a:r>
              <a:rPr lang="en-US" sz="1200" baseline="-25000" dirty="0" err="1"/>
              <a:t>B</a:t>
            </a:r>
            <a:r>
              <a:rPr lang="en-US" sz="1200" baseline="-25000" dirty="0"/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200" dirty="0"/>
              <a:t>Send resulting </a:t>
            </a:r>
            <a:r>
              <a:rPr lang="en-US" sz="1200" dirty="0" err="1"/>
              <a:t>ciphertext</a:t>
            </a:r>
            <a:endParaRPr lang="en-US" sz="1200" dirty="0"/>
          </a:p>
          <a:p>
            <a:endParaRPr lang="de-DE" dirty="0"/>
          </a:p>
          <a:p>
            <a:pPr marL="342900" indent="-342900">
              <a:buFont typeface="+mj-lt"/>
              <a:buAutoNum type="arabicPeriod"/>
            </a:pPr>
            <a:r>
              <a:rPr lang="en-US" sz="1200" dirty="0"/>
              <a:t>Send certificate for </a:t>
            </a:r>
            <a:r>
              <a:rPr lang="en-US" sz="1200" dirty="0" err="1"/>
              <a:t>pk</a:t>
            </a:r>
            <a:r>
              <a:rPr lang="en-US" sz="1200" baseline="-25000" dirty="0" err="1"/>
              <a:t>B</a:t>
            </a:r>
            <a:endParaRPr lang="en-US" sz="1200" baseline="-25000" dirty="0"/>
          </a:p>
          <a:p>
            <a:pPr marL="342900" indent="-342900">
              <a:buFont typeface="+mj-lt"/>
              <a:buAutoNum type="arabicPeriod"/>
            </a:pPr>
            <a:r>
              <a:rPr lang="en-US" sz="1200" baseline="-25000" dirty="0"/>
              <a:t> </a:t>
            </a:r>
            <a:r>
              <a:rPr lang="en-US" sz="1200" dirty="0"/>
              <a:t>Receive </a:t>
            </a:r>
            <a:r>
              <a:rPr lang="en-US" sz="1200" dirty="0" err="1"/>
              <a:t>ciphertext</a:t>
            </a:r>
            <a:r>
              <a:rPr lang="en-US" sz="1200" dirty="0"/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200" dirty="0"/>
              <a:t>Decrypt </a:t>
            </a:r>
            <a:r>
              <a:rPr lang="en-US" sz="1200" dirty="0" err="1"/>
              <a:t>ciphertext</a:t>
            </a:r>
            <a:r>
              <a:rPr lang="en-US" sz="1200" dirty="0"/>
              <a:t> with private key </a:t>
            </a:r>
            <a:r>
              <a:rPr lang="en-US" sz="1200" dirty="0" err="1"/>
              <a:t>pv</a:t>
            </a:r>
            <a:r>
              <a:rPr lang="en-US" sz="1200" baseline="-25000" dirty="0" err="1"/>
              <a:t>B</a:t>
            </a:r>
            <a:endParaRPr lang="en-US" sz="1200" baseline="-25000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r>
              <a:rPr lang="de-DE" dirty="0"/>
              <a:t>Text in </a:t>
            </a:r>
            <a:r>
              <a:rPr lang="de-DE" dirty="0" err="1"/>
              <a:t>kommentare</a:t>
            </a:r>
            <a:r>
              <a:rPr lang="de-DE" dirty="0"/>
              <a:t> (1,2,3</a:t>
            </a:r>
          </a:p>
          <a:p>
            <a:endParaRPr lang="de-DE" dirty="0"/>
          </a:p>
          <a:p>
            <a:r>
              <a:rPr lang="de-DE" dirty="0"/>
              <a:t>Beide </a:t>
            </a:r>
            <a:r>
              <a:rPr lang="de-DE" dirty="0" err="1"/>
              <a:t>message</a:t>
            </a:r>
            <a:r>
              <a:rPr lang="de-DE" dirty="0"/>
              <a:t> arten (</a:t>
            </a:r>
            <a:r>
              <a:rPr lang="de-DE" dirty="0" err="1"/>
              <a:t>grafik</a:t>
            </a:r>
            <a:r>
              <a:rPr lang="de-DE" baseline="0" dirty="0"/>
              <a:t> wie in F9)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466B53-BF88-4343-9FDC-7A89C26097FF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04310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Hier müsste</a:t>
            </a:r>
            <a:r>
              <a:rPr lang="de-DE" baseline="0" dirty="0"/>
              <a:t> die Verbindung zwischen den CAs klar werden?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466B53-BF88-4343-9FDC-7A89C26097FF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576713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Beispiel wie es </a:t>
            </a:r>
          </a:p>
          <a:p>
            <a:r>
              <a:rPr lang="de-DE" dirty="0"/>
              <a:t>„</a:t>
            </a:r>
            <a:r>
              <a:rPr lang="de-DE" dirty="0" err="1"/>
              <a:t>Reminder</a:t>
            </a:r>
            <a:r>
              <a:rPr lang="de-DE" dirty="0"/>
              <a:t>“ woanders</a:t>
            </a:r>
            <a:r>
              <a:rPr lang="de-DE" baseline="0" dirty="0"/>
              <a:t> genutzt wird (Eine Einführung, eine Darstellung wo PKI), gehen sogar noch weiter und nutzen PKI</a:t>
            </a:r>
          </a:p>
          <a:p>
            <a:endParaRPr lang="de-DE" baseline="0" dirty="0"/>
          </a:p>
          <a:p>
            <a:r>
              <a:rPr lang="de-DE" baseline="0" dirty="0"/>
              <a:t>Kommunikation muss gesichert werden (Hier wird ZB TLS genutzt) </a:t>
            </a:r>
          </a:p>
          <a:p>
            <a:r>
              <a:rPr lang="de-DE" baseline="0" dirty="0"/>
              <a:t>Wenn ich TLS sicher nutzen will, brauche ich </a:t>
            </a:r>
            <a:r>
              <a:rPr lang="de-DE" baseline="0" dirty="0" err="1"/>
              <a:t>Certificates</a:t>
            </a:r>
            <a:endParaRPr lang="de-DE" baseline="0" dirty="0"/>
          </a:p>
          <a:p>
            <a:endParaRPr lang="de-DE" baseline="0" dirty="0"/>
          </a:p>
          <a:p>
            <a:endParaRPr lang="de-DE" baseline="0" dirty="0"/>
          </a:p>
          <a:p>
            <a:r>
              <a:rPr lang="de-DE" baseline="0" dirty="0"/>
              <a:t>EXAMPLE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466B53-BF88-4343-9FDC-7A89C26097FF}" type="slidenum">
              <a:rPr lang="en-GB" smtClean="0"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425284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Digitalisierung in der MD =&gt; E-Navigation </a:t>
            </a:r>
            <a:r>
              <a:rPr lang="de-DE" dirty="0" err="1"/>
              <a:t>technical</a:t>
            </a:r>
            <a:r>
              <a:rPr lang="de-DE" dirty="0"/>
              <a:t> </a:t>
            </a:r>
            <a:r>
              <a:rPr lang="de-DE" dirty="0" err="1"/>
              <a:t>services</a:t>
            </a:r>
            <a:r>
              <a:rPr lang="de-DE" dirty="0"/>
              <a:t> zur Kapselung der Kommunikation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466B53-BF88-4343-9FDC-7A89C26097FF}" type="slidenum">
              <a:rPr lang="en-GB" smtClean="0"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271700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„So funktioniert es jetzt“ =&gt; Entsprechend</a:t>
            </a:r>
            <a:r>
              <a:rPr lang="de-DE" baseline="0" dirty="0"/>
              <a:t> anpassen</a:t>
            </a:r>
          </a:p>
          <a:p>
            <a:endParaRPr lang="de-DE" baseline="0" dirty="0"/>
          </a:p>
          <a:p>
            <a:r>
              <a:rPr lang="de-DE" baseline="0" dirty="0"/>
              <a:t>Das ist nicht der Weisheit letzter Schluss da wir aufgrund der globalen Anforderungen…</a:t>
            </a:r>
          </a:p>
          <a:p>
            <a:endParaRPr lang="de-DE" baseline="0" dirty="0"/>
          </a:p>
          <a:p>
            <a:r>
              <a:rPr lang="de-DE" baseline="0" dirty="0"/>
              <a:t>Klick 1: Identity Provider =&gt; Int. </a:t>
            </a:r>
            <a:r>
              <a:rPr lang="de-DE" baseline="0" dirty="0" err="1"/>
              <a:t>Trusted</a:t>
            </a:r>
            <a:r>
              <a:rPr lang="de-DE" baseline="0" dirty="0"/>
              <a:t> </a:t>
            </a:r>
            <a:r>
              <a:rPr lang="de-DE" baseline="0" dirty="0" err="1"/>
              <a:t>organizations</a:t>
            </a:r>
            <a:r>
              <a:rPr lang="de-DE" baseline="0" dirty="0"/>
              <a:t> </a:t>
            </a:r>
            <a:r>
              <a:rPr lang="de-DE" baseline="0" dirty="0" err="1"/>
              <a:t>participate</a:t>
            </a:r>
            <a:r>
              <a:rPr lang="de-DE" baseline="0" dirty="0"/>
              <a:t> in MIR, </a:t>
            </a:r>
            <a:r>
              <a:rPr lang="de-DE" baseline="0" dirty="0" err="1"/>
              <a:t>using</a:t>
            </a:r>
            <a:r>
              <a:rPr lang="de-DE" baseline="0" dirty="0"/>
              <a:t> MIR </a:t>
            </a:r>
            <a:r>
              <a:rPr lang="de-DE" baseline="0" dirty="0" err="1"/>
              <a:t>as</a:t>
            </a:r>
            <a:r>
              <a:rPr lang="de-DE" baseline="0" dirty="0"/>
              <a:t> </a:t>
            </a:r>
            <a:r>
              <a:rPr lang="de-DE" baseline="0" dirty="0" err="1"/>
              <a:t>single</a:t>
            </a:r>
            <a:r>
              <a:rPr lang="de-DE" baseline="0" dirty="0"/>
              <a:t> </a:t>
            </a:r>
            <a:r>
              <a:rPr lang="de-DE" baseline="0" dirty="0" err="1"/>
              <a:t>point</a:t>
            </a:r>
            <a:r>
              <a:rPr lang="de-DE" baseline="0" dirty="0"/>
              <a:t> </a:t>
            </a:r>
            <a:r>
              <a:rPr lang="de-DE" baseline="0" dirty="0" err="1"/>
              <a:t>of</a:t>
            </a:r>
            <a:r>
              <a:rPr lang="de-DE" baseline="0" dirty="0"/>
              <a:t> </a:t>
            </a:r>
            <a:r>
              <a:rPr lang="de-DE" baseline="0" dirty="0" err="1"/>
              <a:t>entry</a:t>
            </a:r>
            <a:endParaRPr lang="de-DE" baseline="0" dirty="0"/>
          </a:p>
          <a:p>
            <a:r>
              <a:rPr lang="de-DE" baseline="0" dirty="0"/>
              <a:t>Klick 2: Maritime </a:t>
            </a:r>
            <a:r>
              <a:rPr lang="de-DE" baseline="0" dirty="0" err="1"/>
              <a:t>organizations</a:t>
            </a:r>
            <a:r>
              <a:rPr lang="de-DE" baseline="0" dirty="0"/>
              <a:t> </a:t>
            </a:r>
            <a:r>
              <a:rPr lang="de-DE" baseline="0" dirty="0" err="1"/>
              <a:t>register</a:t>
            </a:r>
            <a:r>
              <a:rPr lang="de-DE" baseline="0" dirty="0"/>
              <a:t> </a:t>
            </a:r>
            <a:r>
              <a:rPr lang="de-DE" baseline="0" dirty="0" err="1"/>
              <a:t>their</a:t>
            </a:r>
            <a:r>
              <a:rPr lang="de-DE" baseline="0" dirty="0"/>
              <a:t> maritime </a:t>
            </a:r>
            <a:r>
              <a:rPr lang="de-DE" baseline="0" dirty="0" err="1"/>
              <a:t>entities</a:t>
            </a:r>
            <a:endParaRPr lang="de-DE" baseline="0" dirty="0"/>
          </a:p>
          <a:p>
            <a:r>
              <a:rPr lang="de-DE" baseline="0" dirty="0"/>
              <a:t>Klick 3: Maritime </a:t>
            </a:r>
            <a:r>
              <a:rPr lang="de-DE" baseline="0" dirty="0" err="1"/>
              <a:t>Organizations</a:t>
            </a:r>
            <a:r>
              <a:rPr lang="de-DE" baseline="0" dirty="0"/>
              <a:t> </a:t>
            </a:r>
            <a:r>
              <a:rPr lang="de-DE" baseline="0" dirty="0" err="1"/>
              <a:t>can</a:t>
            </a:r>
            <a:r>
              <a:rPr lang="de-DE" baseline="0" dirty="0"/>
              <a:t> </a:t>
            </a:r>
            <a:r>
              <a:rPr lang="de-DE" baseline="0" dirty="0" err="1"/>
              <a:t>integrate</a:t>
            </a:r>
            <a:r>
              <a:rPr lang="de-DE" baseline="0" dirty="0"/>
              <a:t> </a:t>
            </a:r>
            <a:r>
              <a:rPr lang="de-DE" baseline="0" dirty="0" err="1"/>
              <a:t>their</a:t>
            </a:r>
            <a:r>
              <a:rPr lang="de-DE" baseline="0" dirty="0"/>
              <a:t> ID </a:t>
            </a:r>
            <a:r>
              <a:rPr lang="de-DE" baseline="0" dirty="0" err="1"/>
              <a:t>registries</a:t>
            </a:r>
            <a:r>
              <a:rPr lang="de-DE" baseline="0" dirty="0"/>
              <a:t> (</a:t>
            </a:r>
            <a:r>
              <a:rPr lang="de-DE" baseline="0" dirty="0" err="1"/>
              <a:t>without</a:t>
            </a:r>
            <a:r>
              <a:rPr lang="de-DE" baseline="0" dirty="0"/>
              <a:t> </a:t>
            </a:r>
            <a:r>
              <a:rPr lang="de-DE" baseline="0" dirty="0" err="1"/>
              <a:t>sharing</a:t>
            </a:r>
            <a:r>
              <a:rPr lang="de-DE" baseline="0" dirty="0"/>
              <a:t> sensitive </a:t>
            </a:r>
            <a:r>
              <a:rPr lang="de-DE" baseline="0" dirty="0" err="1"/>
              <a:t>information</a:t>
            </a:r>
            <a:r>
              <a:rPr lang="de-DE" baseline="0" dirty="0"/>
              <a:t>)</a:t>
            </a:r>
          </a:p>
          <a:p>
            <a:r>
              <a:rPr lang="de-DE" baseline="0" dirty="0"/>
              <a:t>Klick 4: Technical </a:t>
            </a:r>
            <a:r>
              <a:rPr lang="de-DE" baseline="0" dirty="0" err="1"/>
              <a:t>services</a:t>
            </a:r>
            <a:r>
              <a:rPr lang="de-DE" baseline="0" dirty="0"/>
              <a:t> </a:t>
            </a:r>
            <a:r>
              <a:rPr lang="de-DE" baseline="0" dirty="0" err="1"/>
              <a:t>can</a:t>
            </a:r>
            <a:r>
              <a:rPr lang="de-DE" baseline="0" dirty="0"/>
              <a:t> </a:t>
            </a:r>
            <a:r>
              <a:rPr lang="de-DE" baseline="0" dirty="0" err="1"/>
              <a:t>use</a:t>
            </a:r>
            <a:r>
              <a:rPr lang="de-DE" baseline="0" dirty="0"/>
              <a:t> </a:t>
            </a:r>
            <a:r>
              <a:rPr lang="de-DE" baseline="0" dirty="0" err="1"/>
              <a:t>the</a:t>
            </a:r>
            <a:r>
              <a:rPr lang="de-DE" baseline="0" dirty="0"/>
              <a:t> API </a:t>
            </a:r>
            <a:r>
              <a:rPr lang="de-DE" baseline="0" dirty="0" err="1"/>
              <a:t>of</a:t>
            </a:r>
            <a:r>
              <a:rPr lang="de-DE" baseline="0" dirty="0"/>
              <a:t> </a:t>
            </a:r>
            <a:r>
              <a:rPr lang="de-DE" baseline="0" dirty="0" err="1"/>
              <a:t>the</a:t>
            </a:r>
            <a:r>
              <a:rPr lang="de-DE" baseline="0" dirty="0"/>
              <a:t> MIR </a:t>
            </a:r>
            <a:r>
              <a:rPr lang="de-DE" baseline="0" dirty="0" err="1"/>
              <a:t>to</a:t>
            </a:r>
            <a:r>
              <a:rPr lang="de-DE" baseline="0" dirty="0"/>
              <a:t> </a:t>
            </a:r>
            <a:r>
              <a:rPr lang="de-DE" baseline="0" dirty="0" err="1"/>
              <a:t>authenticate</a:t>
            </a:r>
            <a:r>
              <a:rPr lang="de-DE" baseline="0" dirty="0"/>
              <a:t> maritime </a:t>
            </a:r>
            <a:r>
              <a:rPr lang="de-DE" baseline="0" dirty="0" err="1"/>
              <a:t>actors</a:t>
            </a:r>
            <a:r>
              <a:rPr lang="de-DE" baseline="0" dirty="0"/>
              <a:t> </a:t>
            </a:r>
            <a:r>
              <a:rPr lang="de-DE" baseline="0" dirty="0" err="1"/>
              <a:t>who</a:t>
            </a:r>
            <a:r>
              <a:rPr lang="de-DE" baseline="0" dirty="0"/>
              <a:t> </a:t>
            </a:r>
            <a:r>
              <a:rPr lang="de-DE" baseline="0" dirty="0" err="1"/>
              <a:t>are</a:t>
            </a:r>
            <a:r>
              <a:rPr lang="de-DE" baseline="0" dirty="0"/>
              <a:t> </a:t>
            </a:r>
            <a:r>
              <a:rPr lang="de-DE" baseline="0" dirty="0" err="1"/>
              <a:t>using</a:t>
            </a:r>
            <a:r>
              <a:rPr lang="de-DE" baseline="0" dirty="0"/>
              <a:t> </a:t>
            </a:r>
            <a:r>
              <a:rPr lang="de-DE" baseline="0" dirty="0" err="1"/>
              <a:t>the</a:t>
            </a:r>
            <a:r>
              <a:rPr lang="de-DE" baseline="0" dirty="0"/>
              <a:t> </a:t>
            </a:r>
            <a:r>
              <a:rPr lang="de-DE" baseline="0" dirty="0" err="1"/>
              <a:t>service</a:t>
            </a:r>
            <a:endParaRPr lang="de-DE" baseline="0" dirty="0"/>
          </a:p>
          <a:p>
            <a:endParaRPr lang="de-DE" baseline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466B53-BF88-4343-9FDC-7A89C26097FF}" type="slidenum">
              <a:rPr lang="en-GB" smtClean="0"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168016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br>
              <a:rPr lang="de-DE" dirty="0">
                <a:effectLst/>
              </a:rPr>
            </a:br>
            <a:r>
              <a:rPr lang="de-DE" dirty="0">
                <a:effectLst/>
              </a:rPr>
              <a:t>B/L</a:t>
            </a:r>
            <a:r>
              <a:rPr lang="de-DE" baseline="0" dirty="0">
                <a:effectLst/>
              </a:rPr>
              <a:t> Handel: 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Nur durch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Blockchain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und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Physiaklisch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papier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=&gt; weil Traditionsfunktion anders nicht umgesetzt</a:t>
            </a:r>
            <a:r>
              <a:rPr lang="de-DE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werden kann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=&gt; Das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einzigartie</a:t>
            </a:r>
            <a:r>
              <a:rPr lang="de-DE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Papier / einzigartige </a:t>
            </a:r>
            <a:r>
              <a:rPr lang="de-DE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Blockchain</a:t>
            </a:r>
            <a:r>
              <a:rPr lang="de-DE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epräsentiert das physische Eigentum =&gt;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zB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Handel von Gütern auf See in dem das Papier von Verkäufer zu Käufer gereicht wird =&gt; Bietet entsprechend Sicherheit =&gt; Frachtpapierseite des B/L war digital möglich, seit 2013 §515 (2) HGB ist es mit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Blockchain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möglich, da die Traditionsfunktion / Unveränderlichkeit gewährleistet werden kann</a:t>
            </a:r>
            <a:endParaRPr lang="de-DE" dirty="0"/>
          </a:p>
          <a:p>
            <a:br>
              <a:rPr lang="de-DE" sz="1200" dirty="0">
                <a:effectLst/>
              </a:rPr>
            </a:br>
            <a:endParaRPr lang="de-DE" dirty="0"/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Banken geben abstraktes Zahlungsversprechen und nehmen das Konnossement als Sicherheit. So kann gewährleistet werden, dass Verkäufer und Käufer sich trauen bzw. die Ware entsprechend von A nach B schicken. Aufgrund Legitimationsfunktion / Sperrfunktion von B/L kann Empfänger nur die Ware bekommen, wenn B/L vorgelegt wird (d.h. es von der Bank bekommt) Da es noch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öftrs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gehandelt wird (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zB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bei ÖL) muss es unveränderlich / einzigartig bleiben, daher kein "PDF"</a:t>
            </a:r>
            <a:endParaRPr lang="de-DE" dirty="0"/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Das letzte Listenelement in der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Blockchain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enthält die aktuellste Information, somit die richtige Version</a:t>
            </a:r>
            <a:endParaRPr lang="de-DE" dirty="0"/>
          </a:p>
          <a:p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Blockchain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des B/L schafft dezentrale Datenbasis auf die alle gleichzeitig zugreifen können =&gt; Lesen ja, schreibe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nnein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Schreiben kann nur der, der "aktuell" ist. =&gt; Herausforderung</a:t>
            </a:r>
            <a:r>
              <a:rPr lang="de-DE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=&gt; Rechtemanagement =&gt; Wer darf gerade schreiben? Wer darf nur lesen? </a:t>
            </a:r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466B53-BF88-4343-9FDC-7A89C26097FF}" type="slidenum">
              <a:rPr lang="en-GB" smtClean="0"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692611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2986342" y="1203750"/>
            <a:ext cx="5700458" cy="1295992"/>
          </a:xfrm>
        </p:spPr>
        <p:txBody>
          <a:bodyPr lIns="90000" tIns="46800" rIns="90000" bIns="0" anchor="b"/>
          <a:lstStyle>
            <a:lvl1pPr algn="r"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  <a:endParaRPr lang="en-GB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986342" y="2571750"/>
            <a:ext cx="5700458" cy="1368152"/>
          </a:xfrm>
        </p:spPr>
        <p:txBody>
          <a:bodyPr anchor="t">
            <a:noAutofit/>
          </a:bodyPr>
          <a:lstStyle>
            <a:lvl1pPr marL="0" indent="0" algn="r">
              <a:buNone/>
              <a:defRPr sz="2600" b="0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en-GB" dirty="0"/>
          </a:p>
        </p:txBody>
      </p:sp>
      <p:sp>
        <p:nvSpPr>
          <p:cNvPr id="9" name="Bildplatzhalter 4"/>
          <p:cNvSpPr>
            <a:spLocks noGrp="1"/>
          </p:cNvSpPr>
          <p:nvPr>
            <p:ph type="pic" sz="quarter" idx="10" hasCustomPrompt="1"/>
          </p:nvPr>
        </p:nvSpPr>
        <p:spPr>
          <a:xfrm>
            <a:off x="6475041" y="123477"/>
            <a:ext cx="1408757" cy="412755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Logo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D1A0007F-81AA-4FEA-927A-50534DD07C1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5192" y="123477"/>
            <a:ext cx="710021" cy="415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0827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 (Weiß/Cya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560" y="123477"/>
            <a:ext cx="6912768" cy="360000"/>
          </a:xfrm>
        </p:spPr>
        <p:txBody>
          <a:bodyPr/>
          <a:lstStyle>
            <a:lvl1pPr>
              <a:defRPr sz="2200"/>
            </a:lvl1pPr>
          </a:lstStyle>
          <a:p>
            <a:r>
              <a:rPr lang="de-DE"/>
              <a:t>Titelmasterformat durch Klicken bearbeiten</a:t>
            </a:r>
            <a:endParaRPr lang="en-GB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10.04.2018</a:t>
            </a:r>
            <a:endParaRPr lang="en-GB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OFFIS - Institut für Informatik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F0525-6F57-470C-8749-21765908DC7F}" type="slidenum">
              <a:rPr lang="en-GB" smtClean="0"/>
              <a:t>‹Nr.›</a:t>
            </a:fld>
            <a:endParaRPr lang="en-GB" dirty="0"/>
          </a:p>
        </p:txBody>
      </p:sp>
      <p:sp>
        <p:nvSpPr>
          <p:cNvPr id="9" name="Textplatzhalt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611560" y="483518"/>
            <a:ext cx="6912768" cy="216495"/>
          </a:xfrm>
        </p:spPr>
        <p:txBody>
          <a:bodyPr lIns="72000" tIns="36000" rIns="72000" bIns="36000" anchor="ctr">
            <a:noAutofit/>
          </a:bodyPr>
          <a:lstStyle>
            <a:lvl1pPr>
              <a:buNone/>
              <a:defRPr sz="1400" b="0" cap="none" baseline="0">
                <a:solidFill>
                  <a:schemeClr val="tx1"/>
                </a:solidFill>
              </a:defRPr>
            </a:lvl1pPr>
            <a:lvl2pPr marL="180975" indent="0">
              <a:buNone/>
              <a:defRPr/>
            </a:lvl2pPr>
            <a:lvl3pPr marL="361950" indent="0">
              <a:buNone/>
              <a:defRPr/>
            </a:lvl3pPr>
            <a:lvl4pPr marL="536575" indent="0">
              <a:buNone/>
              <a:defRPr/>
            </a:lvl4pPr>
            <a:lvl5pPr marL="717550" indent="0">
              <a:buNone/>
              <a:defRPr/>
            </a:lvl5pPr>
          </a:lstStyle>
          <a:p>
            <a:pPr lvl="0"/>
            <a:r>
              <a:rPr lang="en-GB" dirty="0" err="1"/>
              <a:t>Untertitel</a:t>
            </a:r>
            <a:endParaRPr lang="en-GB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34DB5A77-C16C-45C4-8436-5541E93CC175}"/>
              </a:ext>
            </a:extLst>
          </p:cNvPr>
          <p:cNvSpPr>
            <a:spLocks noGrp="1" noChangeAspect="1"/>
          </p:cNvSpPr>
          <p:nvPr>
            <p:ph sz="quarter" idx="18"/>
          </p:nvPr>
        </p:nvSpPr>
        <p:spPr>
          <a:xfrm>
            <a:off x="468000" y="1062158"/>
            <a:ext cx="4032000" cy="3600000"/>
          </a:xfrm>
        </p:spPr>
        <p:txBody>
          <a:bodyPr anchor="ctr"/>
          <a:lstStyle>
            <a:lvl1pPr>
              <a:defRPr b="1"/>
            </a:lvl1pPr>
            <a:lvl2pPr>
              <a:buClr>
                <a:schemeClr val="accent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4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4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4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1" name="Inhaltsplatzhalter 3">
            <a:extLst>
              <a:ext uri="{FF2B5EF4-FFF2-40B4-BE49-F238E27FC236}">
                <a16:creationId xmlns:a16="http://schemas.microsoft.com/office/drawing/2014/main" id="{8A0D9E13-25BD-4922-BF27-B00C8899F813}"/>
              </a:ext>
            </a:extLst>
          </p:cNvPr>
          <p:cNvSpPr>
            <a:spLocks noGrp="1" noChangeAspect="1"/>
          </p:cNvSpPr>
          <p:nvPr>
            <p:ph sz="quarter" idx="20"/>
          </p:nvPr>
        </p:nvSpPr>
        <p:spPr>
          <a:xfrm>
            <a:off x="4653480" y="1062000"/>
            <a:ext cx="4032000" cy="3600000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399435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 (Weiß/Cyan)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560" y="123477"/>
            <a:ext cx="6912768" cy="360000"/>
          </a:xfrm>
        </p:spPr>
        <p:txBody>
          <a:bodyPr/>
          <a:lstStyle>
            <a:lvl1pPr>
              <a:defRPr sz="2200"/>
            </a:lvl1pPr>
          </a:lstStyle>
          <a:p>
            <a:r>
              <a:rPr lang="de-DE"/>
              <a:t>Titelmasterformat durch Klicken bearbeiten</a:t>
            </a:r>
            <a:endParaRPr lang="en-GB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10.04.2018</a:t>
            </a:r>
            <a:endParaRPr lang="en-GB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OFFIS - Institut für Informatik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F0525-6F57-470C-8749-21765908DC7F}" type="slidenum">
              <a:rPr lang="en-GB" smtClean="0"/>
              <a:t>‹Nr.›</a:t>
            </a:fld>
            <a:endParaRPr lang="en-GB" dirty="0"/>
          </a:p>
        </p:txBody>
      </p:sp>
      <p:sp>
        <p:nvSpPr>
          <p:cNvPr id="9" name="Textplatzhalt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611560" y="483518"/>
            <a:ext cx="6912768" cy="216495"/>
          </a:xfrm>
        </p:spPr>
        <p:txBody>
          <a:bodyPr lIns="72000" tIns="36000" rIns="72000" bIns="36000" anchor="ctr">
            <a:noAutofit/>
          </a:bodyPr>
          <a:lstStyle>
            <a:lvl1pPr>
              <a:buNone/>
              <a:defRPr sz="1400" b="0" cap="none" baseline="0">
                <a:solidFill>
                  <a:schemeClr val="tx1"/>
                </a:solidFill>
              </a:defRPr>
            </a:lvl1pPr>
            <a:lvl2pPr marL="180975" indent="0">
              <a:buNone/>
              <a:defRPr/>
            </a:lvl2pPr>
            <a:lvl3pPr marL="361950" indent="0">
              <a:buNone/>
              <a:defRPr/>
            </a:lvl3pPr>
            <a:lvl4pPr marL="536575" indent="0">
              <a:buNone/>
              <a:defRPr/>
            </a:lvl4pPr>
            <a:lvl5pPr marL="717550" indent="0">
              <a:buNone/>
              <a:defRPr/>
            </a:lvl5pPr>
          </a:lstStyle>
          <a:p>
            <a:pPr lvl="0"/>
            <a:r>
              <a:rPr lang="en-GB" dirty="0" err="1"/>
              <a:t>Untertitel</a:t>
            </a:r>
            <a:endParaRPr lang="en-GB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34DB5A77-C16C-45C4-8436-5541E93CC175}"/>
              </a:ext>
            </a:extLst>
          </p:cNvPr>
          <p:cNvSpPr>
            <a:spLocks noGrp="1" noChangeAspect="1"/>
          </p:cNvSpPr>
          <p:nvPr>
            <p:ph sz="quarter" idx="18"/>
          </p:nvPr>
        </p:nvSpPr>
        <p:spPr>
          <a:xfrm>
            <a:off x="468000" y="1062158"/>
            <a:ext cx="4032000" cy="3600000"/>
          </a:xfrm>
        </p:spPr>
        <p:txBody>
          <a:bodyPr anchor="ctr"/>
          <a:lstStyle>
            <a:lvl1pPr>
              <a:defRPr b="1"/>
            </a:lvl1pPr>
            <a:lvl2pPr>
              <a:buClr>
                <a:schemeClr val="accent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4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4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4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1" name="Inhaltsplatzhalter 3">
            <a:extLst>
              <a:ext uri="{FF2B5EF4-FFF2-40B4-BE49-F238E27FC236}">
                <a16:creationId xmlns:a16="http://schemas.microsoft.com/office/drawing/2014/main" id="{8A0D9E13-25BD-4922-BF27-B00C8899F813}"/>
              </a:ext>
            </a:extLst>
          </p:cNvPr>
          <p:cNvSpPr>
            <a:spLocks noGrp="1" noChangeAspect="1"/>
          </p:cNvSpPr>
          <p:nvPr>
            <p:ph sz="quarter" idx="20"/>
          </p:nvPr>
        </p:nvSpPr>
        <p:spPr>
          <a:xfrm>
            <a:off x="4653480" y="1062000"/>
            <a:ext cx="4500000" cy="3607600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179452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 (Cyan/Weiß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560" y="123477"/>
            <a:ext cx="6912768" cy="360000"/>
          </a:xfrm>
        </p:spPr>
        <p:txBody>
          <a:bodyPr/>
          <a:lstStyle>
            <a:lvl1pPr>
              <a:defRPr sz="2200"/>
            </a:lvl1pPr>
          </a:lstStyle>
          <a:p>
            <a:r>
              <a:rPr lang="de-DE"/>
              <a:t>Titelmasterformat durch Klicken bearbeiten</a:t>
            </a:r>
            <a:endParaRPr lang="en-GB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10.04.2018</a:t>
            </a:r>
            <a:endParaRPr lang="en-GB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OFFIS - Institut für Informatik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F0525-6F57-470C-8749-21765908DC7F}" type="slidenum">
              <a:rPr lang="en-GB" smtClean="0"/>
              <a:t>‹Nr.›</a:t>
            </a:fld>
            <a:endParaRPr lang="en-GB" dirty="0"/>
          </a:p>
        </p:txBody>
      </p:sp>
      <p:sp>
        <p:nvSpPr>
          <p:cNvPr id="9" name="Textplatzhalt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611560" y="483518"/>
            <a:ext cx="6912768" cy="216495"/>
          </a:xfrm>
        </p:spPr>
        <p:txBody>
          <a:bodyPr lIns="72000" tIns="36000" rIns="72000" bIns="36000" anchor="ctr">
            <a:noAutofit/>
          </a:bodyPr>
          <a:lstStyle>
            <a:lvl1pPr>
              <a:buNone/>
              <a:defRPr sz="1400" b="0" cap="none" baseline="0">
                <a:solidFill>
                  <a:schemeClr val="tx1"/>
                </a:solidFill>
              </a:defRPr>
            </a:lvl1pPr>
            <a:lvl2pPr marL="180975" indent="0">
              <a:buNone/>
              <a:defRPr/>
            </a:lvl2pPr>
            <a:lvl3pPr marL="361950" indent="0">
              <a:buNone/>
              <a:defRPr/>
            </a:lvl3pPr>
            <a:lvl4pPr marL="536575" indent="0">
              <a:buNone/>
              <a:defRPr/>
            </a:lvl4pPr>
            <a:lvl5pPr marL="717550" indent="0">
              <a:buNone/>
              <a:defRPr/>
            </a:lvl5pPr>
          </a:lstStyle>
          <a:p>
            <a:pPr lvl="0"/>
            <a:r>
              <a:rPr lang="en-GB" dirty="0" err="1"/>
              <a:t>Untertitel</a:t>
            </a:r>
            <a:endParaRPr lang="en-GB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34DB5A77-C16C-45C4-8436-5541E93CC175}"/>
              </a:ext>
            </a:extLst>
          </p:cNvPr>
          <p:cNvSpPr>
            <a:spLocks noGrp="1" noChangeAspect="1"/>
          </p:cNvSpPr>
          <p:nvPr>
            <p:ph sz="quarter" idx="18"/>
          </p:nvPr>
        </p:nvSpPr>
        <p:spPr>
          <a:xfrm>
            <a:off x="468000" y="1062158"/>
            <a:ext cx="4032000" cy="3600000"/>
          </a:xfrm>
          <a:solidFill>
            <a:schemeClr val="accent1"/>
          </a:solidFill>
        </p:spPr>
        <p:txBody>
          <a:bodyPr anchor="ctr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5" name="Inhaltsplatzhalter 3">
            <a:extLst>
              <a:ext uri="{FF2B5EF4-FFF2-40B4-BE49-F238E27FC236}">
                <a16:creationId xmlns:a16="http://schemas.microsoft.com/office/drawing/2014/main" id="{8A0D9E13-25BD-4922-BF27-B00C8899F813}"/>
              </a:ext>
            </a:extLst>
          </p:cNvPr>
          <p:cNvSpPr>
            <a:spLocks noGrp="1" noChangeAspect="1"/>
          </p:cNvSpPr>
          <p:nvPr>
            <p:ph sz="quarter" idx="20"/>
          </p:nvPr>
        </p:nvSpPr>
        <p:spPr>
          <a:xfrm>
            <a:off x="4653480" y="1062000"/>
            <a:ext cx="4032000" cy="3600000"/>
          </a:xfrm>
        </p:spPr>
        <p:txBody>
          <a:bodyPr anchor="ctr">
            <a:normAutofit/>
          </a:bodyPr>
          <a:lstStyle>
            <a:lvl2pPr>
              <a:buClr>
                <a:schemeClr val="accent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4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4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4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821050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 (Cyan/Weiß)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560" y="123477"/>
            <a:ext cx="6912768" cy="360000"/>
          </a:xfrm>
        </p:spPr>
        <p:txBody>
          <a:bodyPr/>
          <a:lstStyle>
            <a:lvl1pPr>
              <a:defRPr sz="2200"/>
            </a:lvl1pPr>
          </a:lstStyle>
          <a:p>
            <a:r>
              <a:rPr lang="de-DE"/>
              <a:t>Titelmasterformat durch Klicken bearbeiten</a:t>
            </a:r>
            <a:endParaRPr lang="en-GB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10.04.2018</a:t>
            </a:r>
            <a:endParaRPr lang="en-GB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OFFIS - Institut für Informatik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F0525-6F57-470C-8749-21765908DC7F}" type="slidenum">
              <a:rPr lang="en-GB" smtClean="0"/>
              <a:t>‹Nr.›</a:t>
            </a:fld>
            <a:endParaRPr lang="en-GB" dirty="0"/>
          </a:p>
        </p:txBody>
      </p:sp>
      <p:sp>
        <p:nvSpPr>
          <p:cNvPr id="9" name="Textplatzhalt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611560" y="483518"/>
            <a:ext cx="6912768" cy="216495"/>
          </a:xfrm>
        </p:spPr>
        <p:txBody>
          <a:bodyPr lIns="72000" tIns="36000" rIns="72000" bIns="36000" anchor="ctr">
            <a:noAutofit/>
          </a:bodyPr>
          <a:lstStyle>
            <a:lvl1pPr>
              <a:buNone/>
              <a:defRPr sz="1400" b="0" cap="none" baseline="0">
                <a:solidFill>
                  <a:schemeClr val="tx1"/>
                </a:solidFill>
              </a:defRPr>
            </a:lvl1pPr>
            <a:lvl2pPr marL="180975" indent="0">
              <a:buNone/>
              <a:defRPr/>
            </a:lvl2pPr>
            <a:lvl3pPr marL="361950" indent="0">
              <a:buNone/>
              <a:defRPr/>
            </a:lvl3pPr>
            <a:lvl4pPr marL="536575" indent="0">
              <a:buNone/>
              <a:defRPr/>
            </a:lvl4pPr>
            <a:lvl5pPr marL="717550" indent="0">
              <a:buNone/>
              <a:defRPr/>
            </a:lvl5pPr>
          </a:lstStyle>
          <a:p>
            <a:pPr lvl="0"/>
            <a:r>
              <a:rPr lang="en-GB" dirty="0" err="1"/>
              <a:t>Untertitel</a:t>
            </a:r>
            <a:endParaRPr lang="en-GB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34DB5A77-C16C-45C4-8436-5541E93CC175}"/>
              </a:ext>
            </a:extLst>
          </p:cNvPr>
          <p:cNvSpPr>
            <a:spLocks noGrp="1" noChangeAspect="1"/>
          </p:cNvSpPr>
          <p:nvPr>
            <p:ph sz="quarter" idx="18"/>
          </p:nvPr>
        </p:nvSpPr>
        <p:spPr>
          <a:xfrm>
            <a:off x="0" y="1062158"/>
            <a:ext cx="4500000" cy="3600000"/>
          </a:xfrm>
          <a:solidFill>
            <a:schemeClr val="accent1"/>
          </a:solidFill>
        </p:spPr>
        <p:txBody>
          <a:bodyPr anchor="ctr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5" name="Inhaltsplatzhalter 3">
            <a:extLst>
              <a:ext uri="{FF2B5EF4-FFF2-40B4-BE49-F238E27FC236}">
                <a16:creationId xmlns:a16="http://schemas.microsoft.com/office/drawing/2014/main" id="{8A0D9E13-25BD-4922-BF27-B00C8899F813}"/>
              </a:ext>
            </a:extLst>
          </p:cNvPr>
          <p:cNvSpPr>
            <a:spLocks noGrp="1" noChangeAspect="1"/>
          </p:cNvSpPr>
          <p:nvPr>
            <p:ph sz="quarter" idx="20"/>
          </p:nvPr>
        </p:nvSpPr>
        <p:spPr>
          <a:xfrm>
            <a:off x="4653480" y="1062000"/>
            <a:ext cx="4032000" cy="3600000"/>
          </a:xfrm>
        </p:spPr>
        <p:txBody>
          <a:bodyPr anchor="ctr">
            <a:normAutofit/>
          </a:bodyPr>
          <a:lstStyle>
            <a:lvl2pPr>
              <a:buClr>
                <a:schemeClr val="accent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4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4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4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888586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 Cyan (Inhalt/Bil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GB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10.04.2018</a:t>
            </a:r>
            <a:endParaRPr lang="en-GB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OFFIS - Institut für Informatik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F0525-6F57-470C-8749-21765908DC7F}" type="slidenum">
              <a:rPr lang="en-GB" smtClean="0"/>
              <a:t>‹Nr.›</a:t>
            </a:fld>
            <a:endParaRPr lang="en-GB" dirty="0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611560" y="483047"/>
            <a:ext cx="6912768" cy="216495"/>
          </a:xfrm>
        </p:spPr>
        <p:txBody>
          <a:bodyPr lIns="72000" tIns="36000" rIns="72000" bIns="36000" anchor="ctr">
            <a:noAutofit/>
          </a:bodyPr>
          <a:lstStyle>
            <a:lvl1pPr>
              <a:buNone/>
              <a:defRPr sz="1400" b="0" cap="none" baseline="0">
                <a:solidFill>
                  <a:schemeClr val="tx1"/>
                </a:solidFill>
              </a:defRPr>
            </a:lvl1pPr>
            <a:lvl2pPr marL="180975" indent="0">
              <a:buNone/>
              <a:defRPr/>
            </a:lvl2pPr>
            <a:lvl3pPr marL="361950" indent="0">
              <a:buNone/>
              <a:defRPr/>
            </a:lvl3pPr>
            <a:lvl4pPr marL="536575" indent="0">
              <a:buNone/>
              <a:defRPr/>
            </a:lvl4pPr>
            <a:lvl5pPr marL="717550" indent="0">
              <a:buNone/>
              <a:defRPr/>
            </a:lvl5pPr>
          </a:lstStyle>
          <a:p>
            <a:pPr lvl="0"/>
            <a:r>
              <a:rPr lang="en-GB" dirty="0" err="1"/>
              <a:t>Untertitel</a:t>
            </a:r>
            <a:endParaRPr lang="en-GB" dirty="0"/>
          </a:p>
        </p:txBody>
      </p:sp>
      <p:sp>
        <p:nvSpPr>
          <p:cNvPr id="12" name="Bildplatzhalter 3"/>
          <p:cNvSpPr>
            <a:spLocks noGrp="1"/>
          </p:cNvSpPr>
          <p:nvPr>
            <p:ph type="pic" sz="quarter" idx="18"/>
          </p:nvPr>
        </p:nvSpPr>
        <p:spPr>
          <a:xfrm>
            <a:off x="4654800" y="1060407"/>
            <a:ext cx="4500000" cy="3600494"/>
          </a:xfrm>
          <a:prstGeom prst="snip1Rect">
            <a:avLst>
              <a:gd name="adj" fmla="val 0"/>
            </a:avLst>
          </a:prstGeom>
          <a:noFill/>
          <a:ln w="38100"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3" name="Inhaltsplatzhalter 7">
            <a:extLst>
              <a:ext uri="{FF2B5EF4-FFF2-40B4-BE49-F238E27FC236}">
                <a16:creationId xmlns:a16="http://schemas.microsoft.com/office/drawing/2014/main" id="{3D527BF1-BC95-41F3-864E-1CC27FE2049C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0" y="1062000"/>
            <a:ext cx="4500000" cy="3600000"/>
          </a:xfrm>
          <a:solidFill>
            <a:schemeClr val="accent1"/>
          </a:solidFill>
          <a:ln w="38100">
            <a:noFill/>
          </a:ln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2334941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 Cyan (Bild/Inhal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bIns="0"/>
          <a:lstStyle/>
          <a:p>
            <a:r>
              <a:rPr lang="de-DE"/>
              <a:t>Titelmasterformat durch Klicken bearbeiten</a:t>
            </a:r>
            <a:endParaRPr lang="en-GB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10.04.2018</a:t>
            </a:r>
            <a:endParaRPr lang="en-GB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OFFIS - Institut für Informatik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F0525-6F57-470C-8749-21765908DC7F}" type="slidenum">
              <a:rPr lang="en-GB" smtClean="0"/>
              <a:t>‹Nr.›</a:t>
            </a:fld>
            <a:endParaRPr lang="en-GB" dirty="0"/>
          </a:p>
        </p:txBody>
      </p:sp>
      <p:sp>
        <p:nvSpPr>
          <p:cNvPr id="4" name="Bildplatzhalter 3"/>
          <p:cNvSpPr>
            <a:spLocks noGrp="1"/>
          </p:cNvSpPr>
          <p:nvPr>
            <p:ph type="pic" sz="quarter" idx="18"/>
          </p:nvPr>
        </p:nvSpPr>
        <p:spPr>
          <a:xfrm>
            <a:off x="0" y="1060407"/>
            <a:ext cx="4500000" cy="3600494"/>
          </a:xfrm>
          <a:prstGeom prst="snip1Rect">
            <a:avLst>
              <a:gd name="adj" fmla="val 0"/>
            </a:avLst>
          </a:prstGeom>
          <a:noFill/>
          <a:ln w="38100"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611560" y="483518"/>
            <a:ext cx="6912768" cy="216495"/>
          </a:xfrm>
        </p:spPr>
        <p:txBody>
          <a:bodyPr lIns="72000" tIns="36000" rIns="72000" bIns="36000" anchor="ctr">
            <a:noAutofit/>
          </a:bodyPr>
          <a:lstStyle>
            <a:lvl1pPr>
              <a:buNone/>
              <a:defRPr sz="1400" b="0" cap="none" baseline="0">
                <a:solidFill>
                  <a:schemeClr val="tx1"/>
                </a:solidFill>
              </a:defRPr>
            </a:lvl1pPr>
            <a:lvl2pPr marL="180975" indent="0">
              <a:buNone/>
              <a:defRPr/>
            </a:lvl2pPr>
            <a:lvl3pPr marL="361950" indent="0">
              <a:buNone/>
              <a:defRPr/>
            </a:lvl3pPr>
            <a:lvl4pPr marL="536575" indent="0">
              <a:buNone/>
              <a:defRPr/>
            </a:lvl4pPr>
            <a:lvl5pPr marL="717550" indent="0">
              <a:buNone/>
              <a:defRPr/>
            </a:lvl5pPr>
          </a:lstStyle>
          <a:p>
            <a:pPr lvl="0"/>
            <a:r>
              <a:rPr lang="en-GB" dirty="0" err="1"/>
              <a:t>Untertitel</a:t>
            </a:r>
            <a:endParaRPr lang="en-GB" dirty="0"/>
          </a:p>
        </p:txBody>
      </p:sp>
      <p:sp>
        <p:nvSpPr>
          <p:cNvPr id="10" name="Inhaltsplatzhalter 7">
            <a:extLst>
              <a:ext uri="{FF2B5EF4-FFF2-40B4-BE49-F238E27FC236}">
                <a16:creationId xmlns:a16="http://schemas.microsoft.com/office/drawing/2014/main" id="{3D527BF1-BC95-41F3-864E-1CC27FE2049C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4654800" y="1062000"/>
            <a:ext cx="4500000" cy="3600000"/>
          </a:xfrm>
          <a:solidFill>
            <a:schemeClr val="accent1"/>
          </a:solidFill>
          <a:ln w="38100">
            <a:noFill/>
          </a:ln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6695285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 (Inhalt/2 Bild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560" y="123477"/>
            <a:ext cx="6912768" cy="360000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en-GB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10.04.2018</a:t>
            </a:r>
            <a:endParaRPr lang="en-GB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OFFIS - Institut für Informatik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F0525-6F57-470C-8749-21765908DC7F}" type="slidenum">
              <a:rPr lang="en-GB" smtClean="0"/>
              <a:t>‹Nr.›</a:t>
            </a:fld>
            <a:endParaRPr lang="en-GB" dirty="0"/>
          </a:p>
        </p:txBody>
      </p:sp>
      <p:sp>
        <p:nvSpPr>
          <p:cNvPr id="9" name="Textplatzhalt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611560" y="483518"/>
            <a:ext cx="6912768" cy="216495"/>
          </a:xfrm>
        </p:spPr>
        <p:txBody>
          <a:bodyPr lIns="72000" tIns="36000" rIns="72000" bIns="36000" anchor="ctr">
            <a:noAutofit/>
          </a:bodyPr>
          <a:lstStyle>
            <a:lvl1pPr>
              <a:buNone/>
              <a:defRPr sz="1400" b="0" cap="none" baseline="0">
                <a:solidFill>
                  <a:schemeClr val="tx1"/>
                </a:solidFill>
              </a:defRPr>
            </a:lvl1pPr>
            <a:lvl2pPr marL="180975" indent="0">
              <a:buNone/>
              <a:defRPr/>
            </a:lvl2pPr>
            <a:lvl3pPr marL="361950" indent="0">
              <a:buNone/>
              <a:defRPr/>
            </a:lvl3pPr>
            <a:lvl4pPr marL="536575" indent="0">
              <a:buNone/>
              <a:defRPr/>
            </a:lvl4pPr>
            <a:lvl5pPr marL="717550" indent="0">
              <a:buNone/>
              <a:defRPr/>
            </a:lvl5pPr>
          </a:lstStyle>
          <a:p>
            <a:pPr lvl="0"/>
            <a:r>
              <a:rPr lang="en-GB" dirty="0" err="1"/>
              <a:t>Untertitel</a:t>
            </a:r>
            <a:endParaRPr lang="en-GB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34DB5A77-C16C-45C4-8436-5541E93CC175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468000" y="1062038"/>
            <a:ext cx="4032000" cy="3600000"/>
          </a:xfrm>
        </p:spPr>
        <p:txBody>
          <a:bodyPr anchor="t"/>
          <a:lstStyle>
            <a:lvl2pPr>
              <a:buClr>
                <a:schemeClr val="accent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4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4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4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8" name="Bildplatzhalter 7"/>
          <p:cNvSpPr>
            <a:spLocks noGrp="1"/>
          </p:cNvSpPr>
          <p:nvPr>
            <p:ph type="pic" sz="quarter" idx="21"/>
          </p:nvPr>
        </p:nvSpPr>
        <p:spPr>
          <a:xfrm>
            <a:off x="4652963" y="1062038"/>
            <a:ext cx="4032250" cy="1756800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0" name="Bildplatzhalter 7"/>
          <p:cNvSpPr>
            <a:spLocks noGrp="1"/>
          </p:cNvSpPr>
          <p:nvPr>
            <p:ph type="pic" sz="quarter" idx="23"/>
          </p:nvPr>
        </p:nvSpPr>
        <p:spPr>
          <a:xfrm>
            <a:off x="4652963" y="2905238"/>
            <a:ext cx="4032250" cy="1756800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822785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 (2 Bilder/Inhal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560" y="123477"/>
            <a:ext cx="6912768" cy="360000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en-GB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10.04.2018</a:t>
            </a:r>
            <a:endParaRPr lang="en-GB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OFFIS - Institut für Informatik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F0525-6F57-470C-8749-21765908DC7F}" type="slidenum">
              <a:rPr lang="en-GB" smtClean="0"/>
              <a:t>‹Nr.›</a:t>
            </a:fld>
            <a:endParaRPr lang="en-GB" dirty="0"/>
          </a:p>
        </p:txBody>
      </p:sp>
      <p:sp>
        <p:nvSpPr>
          <p:cNvPr id="9" name="Textplatzhalt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611560" y="483518"/>
            <a:ext cx="6912768" cy="216495"/>
          </a:xfrm>
        </p:spPr>
        <p:txBody>
          <a:bodyPr lIns="72000" tIns="36000" rIns="72000" bIns="36000" anchor="ctr">
            <a:noAutofit/>
          </a:bodyPr>
          <a:lstStyle>
            <a:lvl1pPr>
              <a:buNone/>
              <a:defRPr sz="1400" b="0" cap="none" baseline="0">
                <a:solidFill>
                  <a:schemeClr val="tx1"/>
                </a:solidFill>
              </a:defRPr>
            </a:lvl1pPr>
            <a:lvl2pPr marL="180975" indent="0">
              <a:buNone/>
              <a:defRPr/>
            </a:lvl2pPr>
            <a:lvl3pPr marL="361950" indent="0">
              <a:buNone/>
              <a:defRPr/>
            </a:lvl3pPr>
            <a:lvl4pPr marL="536575" indent="0">
              <a:buNone/>
              <a:defRPr/>
            </a:lvl4pPr>
            <a:lvl5pPr marL="717550" indent="0">
              <a:buNone/>
              <a:defRPr/>
            </a:lvl5pPr>
          </a:lstStyle>
          <a:p>
            <a:pPr lvl="0"/>
            <a:r>
              <a:rPr lang="en-GB" dirty="0" err="1"/>
              <a:t>Untertitel</a:t>
            </a:r>
            <a:endParaRPr lang="en-GB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34DB5A77-C16C-45C4-8436-5541E93CC175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4653213" y="1062038"/>
            <a:ext cx="4032000" cy="3600000"/>
          </a:xfrm>
        </p:spPr>
        <p:txBody>
          <a:bodyPr anchor="t"/>
          <a:lstStyle>
            <a:lvl2pPr>
              <a:buClr>
                <a:schemeClr val="accent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4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4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4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8" name="Bildplatzhalter 7"/>
          <p:cNvSpPr>
            <a:spLocks noGrp="1"/>
          </p:cNvSpPr>
          <p:nvPr>
            <p:ph type="pic" sz="quarter" idx="21"/>
          </p:nvPr>
        </p:nvSpPr>
        <p:spPr>
          <a:xfrm>
            <a:off x="468000" y="1062038"/>
            <a:ext cx="4032250" cy="1756800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0" name="Bildplatzhalter 7"/>
          <p:cNvSpPr>
            <a:spLocks noGrp="1"/>
          </p:cNvSpPr>
          <p:nvPr>
            <p:ph type="pic" sz="quarter" idx="23"/>
          </p:nvPr>
        </p:nvSpPr>
        <p:spPr>
          <a:xfrm>
            <a:off x="468000" y="2905238"/>
            <a:ext cx="4032250" cy="1756800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591952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 (Collage1/Inhal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560" y="123477"/>
            <a:ext cx="6912768" cy="360000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en-GB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10.04.2018</a:t>
            </a:r>
            <a:endParaRPr lang="en-GB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OFFIS - Institut für Informatik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F0525-6F57-470C-8749-21765908DC7F}" type="slidenum">
              <a:rPr lang="en-GB" smtClean="0"/>
              <a:t>‹Nr.›</a:t>
            </a:fld>
            <a:endParaRPr lang="en-GB" dirty="0"/>
          </a:p>
        </p:txBody>
      </p:sp>
      <p:sp>
        <p:nvSpPr>
          <p:cNvPr id="9" name="Textplatzhalt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611560" y="483518"/>
            <a:ext cx="6912768" cy="216495"/>
          </a:xfrm>
        </p:spPr>
        <p:txBody>
          <a:bodyPr lIns="72000" tIns="36000" rIns="72000" bIns="36000" anchor="ctr">
            <a:noAutofit/>
          </a:bodyPr>
          <a:lstStyle>
            <a:lvl1pPr>
              <a:buNone/>
              <a:defRPr sz="1400" b="0" cap="none" baseline="0">
                <a:solidFill>
                  <a:schemeClr val="tx1"/>
                </a:solidFill>
              </a:defRPr>
            </a:lvl1pPr>
            <a:lvl2pPr marL="180975" indent="0">
              <a:buNone/>
              <a:defRPr/>
            </a:lvl2pPr>
            <a:lvl3pPr marL="361950" indent="0">
              <a:buNone/>
              <a:defRPr/>
            </a:lvl3pPr>
            <a:lvl4pPr marL="536575" indent="0">
              <a:buNone/>
              <a:defRPr/>
            </a:lvl4pPr>
            <a:lvl5pPr marL="717550" indent="0">
              <a:buNone/>
              <a:defRPr/>
            </a:lvl5pPr>
          </a:lstStyle>
          <a:p>
            <a:pPr lvl="0"/>
            <a:r>
              <a:rPr lang="en-GB" dirty="0" err="1"/>
              <a:t>Untertitel</a:t>
            </a:r>
            <a:endParaRPr lang="en-GB" dirty="0"/>
          </a:p>
        </p:txBody>
      </p:sp>
      <p:sp>
        <p:nvSpPr>
          <p:cNvPr id="15" name="Inhaltsplatzhalter 3">
            <a:extLst>
              <a:ext uri="{FF2B5EF4-FFF2-40B4-BE49-F238E27FC236}">
                <a16:creationId xmlns:a16="http://schemas.microsoft.com/office/drawing/2014/main" id="{8A0D9E13-25BD-4922-BF27-B00C8899F813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4653480" y="1062158"/>
            <a:ext cx="4032000" cy="3600000"/>
          </a:xfrm>
        </p:spPr>
        <p:txBody>
          <a:bodyPr anchor="t"/>
          <a:lstStyle>
            <a:lvl2pPr>
              <a:buClr>
                <a:schemeClr val="accent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4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4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4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1" name="Bildplatzhalter 3"/>
          <p:cNvSpPr>
            <a:spLocks noGrp="1"/>
          </p:cNvSpPr>
          <p:nvPr>
            <p:ph type="pic" sz="quarter" idx="21"/>
          </p:nvPr>
        </p:nvSpPr>
        <p:spPr>
          <a:xfrm>
            <a:off x="468000" y="1062000"/>
            <a:ext cx="1972800" cy="1141200"/>
          </a:xfrm>
          <a:prstGeom prst="snip1Rect">
            <a:avLst>
              <a:gd name="adj" fmla="val 0"/>
            </a:avLst>
          </a:prstGeom>
          <a:noFill/>
          <a:ln w="38100"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27" name="Bildplatzhalter 3"/>
          <p:cNvSpPr>
            <a:spLocks noGrp="1"/>
          </p:cNvSpPr>
          <p:nvPr>
            <p:ph type="pic" sz="quarter" idx="22"/>
          </p:nvPr>
        </p:nvSpPr>
        <p:spPr>
          <a:xfrm>
            <a:off x="2527200" y="1062000"/>
            <a:ext cx="1972800" cy="1141200"/>
          </a:xfrm>
          <a:prstGeom prst="snip1Rect">
            <a:avLst>
              <a:gd name="adj" fmla="val 0"/>
            </a:avLst>
          </a:prstGeom>
          <a:noFill/>
          <a:ln w="38100"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29" name="Bildplatzhalter 3"/>
          <p:cNvSpPr>
            <a:spLocks noGrp="1"/>
          </p:cNvSpPr>
          <p:nvPr>
            <p:ph type="pic" sz="quarter" idx="24"/>
          </p:nvPr>
        </p:nvSpPr>
        <p:spPr>
          <a:xfrm>
            <a:off x="468000" y="3519701"/>
            <a:ext cx="1972800" cy="1141200"/>
          </a:xfrm>
          <a:prstGeom prst="snip1Rect">
            <a:avLst>
              <a:gd name="adj" fmla="val 0"/>
            </a:avLst>
          </a:prstGeom>
          <a:noFill/>
          <a:ln w="38100"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30" name="Bildplatzhalter 3"/>
          <p:cNvSpPr>
            <a:spLocks noGrp="1"/>
          </p:cNvSpPr>
          <p:nvPr>
            <p:ph type="pic" sz="quarter" idx="25"/>
          </p:nvPr>
        </p:nvSpPr>
        <p:spPr>
          <a:xfrm>
            <a:off x="2527200" y="3519701"/>
            <a:ext cx="1972800" cy="1141200"/>
          </a:xfrm>
          <a:prstGeom prst="snip1Rect">
            <a:avLst>
              <a:gd name="adj" fmla="val 0"/>
            </a:avLst>
          </a:prstGeom>
          <a:noFill/>
          <a:ln w="38100"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31" name="Bildplatzhalter 3"/>
          <p:cNvSpPr>
            <a:spLocks noGrp="1"/>
          </p:cNvSpPr>
          <p:nvPr>
            <p:ph type="pic" sz="quarter" idx="26"/>
          </p:nvPr>
        </p:nvSpPr>
        <p:spPr>
          <a:xfrm>
            <a:off x="468000" y="2290851"/>
            <a:ext cx="1141200" cy="1141200"/>
          </a:xfrm>
          <a:prstGeom prst="snip1Rect">
            <a:avLst>
              <a:gd name="adj" fmla="val 0"/>
            </a:avLst>
          </a:prstGeom>
          <a:noFill/>
          <a:ln w="38100"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32" name="Bildplatzhalter 3"/>
          <p:cNvSpPr>
            <a:spLocks noGrp="1"/>
          </p:cNvSpPr>
          <p:nvPr>
            <p:ph type="pic" sz="quarter" idx="27"/>
          </p:nvPr>
        </p:nvSpPr>
        <p:spPr>
          <a:xfrm>
            <a:off x="1699200" y="2290851"/>
            <a:ext cx="2800800" cy="1141200"/>
          </a:xfrm>
          <a:prstGeom prst="snip1Rect">
            <a:avLst>
              <a:gd name="adj" fmla="val 0"/>
            </a:avLst>
          </a:prstGeom>
          <a:noFill/>
          <a:ln w="38100"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315021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 (Collage2/Inhal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560" y="123477"/>
            <a:ext cx="6912768" cy="360000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en-GB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10.04.2018</a:t>
            </a:r>
            <a:endParaRPr lang="en-GB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OFFIS - Institut für Informatik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F0525-6F57-470C-8749-21765908DC7F}" type="slidenum">
              <a:rPr lang="en-GB" smtClean="0"/>
              <a:t>‹Nr.›</a:t>
            </a:fld>
            <a:endParaRPr lang="en-GB" dirty="0"/>
          </a:p>
        </p:txBody>
      </p:sp>
      <p:sp>
        <p:nvSpPr>
          <p:cNvPr id="9" name="Textplatzhalt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611560" y="483518"/>
            <a:ext cx="6912768" cy="216495"/>
          </a:xfrm>
        </p:spPr>
        <p:txBody>
          <a:bodyPr lIns="72000" tIns="36000" rIns="72000" bIns="36000" anchor="ctr">
            <a:noAutofit/>
          </a:bodyPr>
          <a:lstStyle>
            <a:lvl1pPr>
              <a:buNone/>
              <a:defRPr sz="1400" b="0" cap="none" baseline="0">
                <a:solidFill>
                  <a:schemeClr val="tx1"/>
                </a:solidFill>
              </a:defRPr>
            </a:lvl1pPr>
            <a:lvl2pPr marL="180975" indent="0">
              <a:buNone/>
              <a:defRPr/>
            </a:lvl2pPr>
            <a:lvl3pPr marL="361950" indent="0">
              <a:buNone/>
              <a:defRPr/>
            </a:lvl3pPr>
            <a:lvl4pPr marL="536575" indent="0">
              <a:buNone/>
              <a:defRPr/>
            </a:lvl4pPr>
            <a:lvl5pPr marL="717550" indent="0">
              <a:buNone/>
              <a:defRPr/>
            </a:lvl5pPr>
          </a:lstStyle>
          <a:p>
            <a:pPr lvl="0"/>
            <a:r>
              <a:rPr lang="en-GB" dirty="0" err="1"/>
              <a:t>Untertitel</a:t>
            </a:r>
            <a:endParaRPr lang="en-GB" dirty="0"/>
          </a:p>
        </p:txBody>
      </p:sp>
      <p:sp>
        <p:nvSpPr>
          <p:cNvPr id="15" name="Inhaltsplatzhalter 3">
            <a:extLst>
              <a:ext uri="{FF2B5EF4-FFF2-40B4-BE49-F238E27FC236}">
                <a16:creationId xmlns:a16="http://schemas.microsoft.com/office/drawing/2014/main" id="{8A0D9E13-25BD-4922-BF27-B00C8899F813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4653480" y="1062158"/>
            <a:ext cx="4032000" cy="3600000"/>
          </a:xfrm>
        </p:spPr>
        <p:txBody>
          <a:bodyPr anchor="t"/>
          <a:lstStyle>
            <a:lvl2pPr>
              <a:buClr>
                <a:schemeClr val="accent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4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4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4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1" name="Bildplatzhalter 3"/>
          <p:cNvSpPr>
            <a:spLocks noGrp="1"/>
          </p:cNvSpPr>
          <p:nvPr>
            <p:ph type="pic" sz="quarter" idx="21"/>
          </p:nvPr>
        </p:nvSpPr>
        <p:spPr>
          <a:xfrm>
            <a:off x="468000" y="1062000"/>
            <a:ext cx="1141200" cy="1141200"/>
          </a:xfrm>
          <a:prstGeom prst="snip1Rect">
            <a:avLst>
              <a:gd name="adj" fmla="val 0"/>
            </a:avLst>
          </a:prstGeom>
          <a:noFill/>
          <a:ln w="38100"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27" name="Bildplatzhalter 3"/>
          <p:cNvSpPr>
            <a:spLocks noGrp="1"/>
          </p:cNvSpPr>
          <p:nvPr>
            <p:ph type="pic" sz="quarter" idx="22"/>
          </p:nvPr>
        </p:nvSpPr>
        <p:spPr>
          <a:xfrm>
            <a:off x="1699200" y="1062000"/>
            <a:ext cx="2800800" cy="1141200"/>
          </a:xfrm>
          <a:prstGeom prst="snip1Rect">
            <a:avLst>
              <a:gd name="adj" fmla="val 0"/>
            </a:avLst>
          </a:prstGeom>
          <a:noFill/>
          <a:ln w="38100"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29" name="Bildplatzhalter 3"/>
          <p:cNvSpPr>
            <a:spLocks noGrp="1"/>
          </p:cNvSpPr>
          <p:nvPr>
            <p:ph type="pic" sz="quarter" idx="24"/>
          </p:nvPr>
        </p:nvSpPr>
        <p:spPr>
          <a:xfrm>
            <a:off x="468000" y="3519701"/>
            <a:ext cx="2800800" cy="1141200"/>
          </a:xfrm>
          <a:prstGeom prst="snip1Rect">
            <a:avLst>
              <a:gd name="adj" fmla="val 0"/>
            </a:avLst>
          </a:prstGeom>
          <a:noFill/>
          <a:ln w="38100"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30" name="Bildplatzhalter 3"/>
          <p:cNvSpPr>
            <a:spLocks noGrp="1"/>
          </p:cNvSpPr>
          <p:nvPr>
            <p:ph type="pic" sz="quarter" idx="25"/>
          </p:nvPr>
        </p:nvSpPr>
        <p:spPr>
          <a:xfrm>
            <a:off x="3358800" y="3519701"/>
            <a:ext cx="1141200" cy="1141200"/>
          </a:xfrm>
          <a:prstGeom prst="snip1Rect">
            <a:avLst>
              <a:gd name="adj" fmla="val 0"/>
            </a:avLst>
          </a:prstGeom>
          <a:noFill/>
          <a:ln w="38100"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31" name="Bildplatzhalter 3"/>
          <p:cNvSpPr>
            <a:spLocks noGrp="1"/>
          </p:cNvSpPr>
          <p:nvPr>
            <p:ph type="pic" sz="quarter" idx="26"/>
          </p:nvPr>
        </p:nvSpPr>
        <p:spPr>
          <a:xfrm>
            <a:off x="468000" y="2290851"/>
            <a:ext cx="1972800" cy="1141200"/>
          </a:xfrm>
          <a:prstGeom prst="snip1Rect">
            <a:avLst>
              <a:gd name="adj" fmla="val 0"/>
            </a:avLst>
          </a:prstGeom>
          <a:noFill/>
          <a:ln w="38100"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32" name="Bildplatzhalter 3"/>
          <p:cNvSpPr>
            <a:spLocks noGrp="1"/>
          </p:cNvSpPr>
          <p:nvPr>
            <p:ph type="pic" sz="quarter" idx="27"/>
          </p:nvPr>
        </p:nvSpPr>
        <p:spPr>
          <a:xfrm>
            <a:off x="2527200" y="2290851"/>
            <a:ext cx="1972800" cy="1141200"/>
          </a:xfrm>
          <a:prstGeom prst="snip1Rect">
            <a:avLst>
              <a:gd name="adj" fmla="val 0"/>
            </a:avLst>
          </a:prstGeom>
          <a:noFill/>
          <a:ln w="38100"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737651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mit Vortragend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2986342" y="1203750"/>
            <a:ext cx="5700458" cy="1295992"/>
          </a:xfrm>
        </p:spPr>
        <p:txBody>
          <a:bodyPr lIns="90000" tIns="46800" rIns="90000" anchor="b"/>
          <a:lstStyle>
            <a:lvl1pPr algn="r"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  <a:endParaRPr lang="en-GB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986342" y="2571750"/>
            <a:ext cx="5700458" cy="1368152"/>
          </a:xfrm>
        </p:spPr>
        <p:txBody>
          <a:bodyPr bIns="46800" anchor="t">
            <a:noAutofit/>
          </a:bodyPr>
          <a:lstStyle>
            <a:lvl1pPr marL="0" indent="0" algn="r">
              <a:buNone/>
              <a:defRPr sz="2600" b="0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en-GB" dirty="0"/>
          </a:p>
        </p:txBody>
      </p:sp>
      <p:sp>
        <p:nvSpPr>
          <p:cNvPr id="10" name="Textplatzhalter 13"/>
          <p:cNvSpPr>
            <a:spLocks noGrp="1"/>
          </p:cNvSpPr>
          <p:nvPr>
            <p:ph type="body" sz="quarter" idx="17" hasCustomPrompt="1"/>
          </p:nvPr>
        </p:nvSpPr>
        <p:spPr>
          <a:xfrm>
            <a:off x="2986341" y="4011910"/>
            <a:ext cx="5702400" cy="316250"/>
          </a:xfrm>
        </p:spPr>
        <p:txBody>
          <a:bodyPr lIns="90000" tIns="46800" rIns="90000" bIns="0">
            <a:noAutofit/>
          </a:bodyPr>
          <a:lstStyle>
            <a:lvl1pPr marL="180000" indent="-180000" algn="r">
              <a:buClr>
                <a:schemeClr val="accent1"/>
              </a:buClr>
              <a:buFont typeface="Calibri" panose="020F0502020204030204" pitchFamily="34" charset="0"/>
              <a:buChar char="&gt;"/>
              <a:defRPr sz="1400" b="0" cap="none" baseline="0">
                <a:solidFill>
                  <a:schemeClr val="accent1"/>
                </a:solidFill>
              </a:defRPr>
            </a:lvl1pPr>
            <a:lvl2pPr marL="180975" indent="0">
              <a:buNone/>
              <a:defRPr/>
            </a:lvl2pPr>
            <a:lvl3pPr marL="361950" indent="0">
              <a:buNone/>
              <a:defRPr/>
            </a:lvl3pPr>
            <a:lvl4pPr marL="536575" indent="0">
              <a:buNone/>
              <a:defRPr/>
            </a:lvl4pPr>
            <a:lvl5pPr marL="717550" indent="0">
              <a:buNone/>
              <a:defRPr/>
            </a:lvl5pPr>
          </a:lstStyle>
          <a:p>
            <a:pPr lvl="0"/>
            <a:r>
              <a:rPr lang="de-DE" dirty="0"/>
              <a:t>Name des Vortragenden durch klicken bearbeiten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D1A0007F-81AA-4FEA-927A-50534DD07C1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5192" y="123477"/>
            <a:ext cx="710021" cy="415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245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 (Inhalt/Collage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560" y="123477"/>
            <a:ext cx="6912768" cy="360000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en-GB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10.04.2018</a:t>
            </a:r>
            <a:endParaRPr lang="en-GB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OFFIS - Institut für Informatik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F0525-6F57-470C-8749-21765908DC7F}" type="slidenum">
              <a:rPr lang="en-GB" smtClean="0"/>
              <a:t>‹Nr.›</a:t>
            </a:fld>
            <a:endParaRPr lang="en-GB" dirty="0"/>
          </a:p>
        </p:txBody>
      </p:sp>
      <p:sp>
        <p:nvSpPr>
          <p:cNvPr id="9" name="Textplatzhalt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611560" y="483518"/>
            <a:ext cx="6912768" cy="216495"/>
          </a:xfrm>
        </p:spPr>
        <p:txBody>
          <a:bodyPr lIns="72000" tIns="36000" rIns="72000" bIns="36000" anchor="ctr">
            <a:noAutofit/>
          </a:bodyPr>
          <a:lstStyle>
            <a:lvl1pPr>
              <a:buNone/>
              <a:defRPr sz="1400" b="0" cap="none" baseline="0">
                <a:solidFill>
                  <a:schemeClr val="tx1"/>
                </a:solidFill>
              </a:defRPr>
            </a:lvl1pPr>
            <a:lvl2pPr marL="180975" indent="0">
              <a:buNone/>
              <a:defRPr/>
            </a:lvl2pPr>
            <a:lvl3pPr marL="361950" indent="0">
              <a:buNone/>
              <a:defRPr/>
            </a:lvl3pPr>
            <a:lvl4pPr marL="536575" indent="0">
              <a:buNone/>
              <a:defRPr/>
            </a:lvl4pPr>
            <a:lvl5pPr marL="717550" indent="0">
              <a:buNone/>
              <a:defRPr/>
            </a:lvl5pPr>
          </a:lstStyle>
          <a:p>
            <a:pPr lvl="0"/>
            <a:r>
              <a:rPr lang="en-GB" dirty="0" err="1"/>
              <a:t>Untertitel</a:t>
            </a:r>
            <a:endParaRPr lang="en-GB" dirty="0"/>
          </a:p>
        </p:txBody>
      </p:sp>
      <p:sp>
        <p:nvSpPr>
          <p:cNvPr id="15" name="Inhaltsplatzhalter 3">
            <a:extLst>
              <a:ext uri="{FF2B5EF4-FFF2-40B4-BE49-F238E27FC236}">
                <a16:creationId xmlns:a16="http://schemas.microsoft.com/office/drawing/2014/main" id="{8A0D9E13-25BD-4922-BF27-B00C8899F813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468000" y="1062158"/>
            <a:ext cx="4032000" cy="3600000"/>
          </a:xfrm>
        </p:spPr>
        <p:txBody>
          <a:bodyPr anchor="t"/>
          <a:lstStyle>
            <a:lvl2pPr>
              <a:buClr>
                <a:schemeClr val="accent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4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4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4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1" name="Bildplatzhalter 3"/>
          <p:cNvSpPr>
            <a:spLocks noGrp="1"/>
          </p:cNvSpPr>
          <p:nvPr>
            <p:ph type="pic" sz="quarter" idx="21"/>
          </p:nvPr>
        </p:nvSpPr>
        <p:spPr>
          <a:xfrm>
            <a:off x="4653480" y="1062000"/>
            <a:ext cx="1972800" cy="1141200"/>
          </a:xfrm>
          <a:prstGeom prst="snip1Rect">
            <a:avLst>
              <a:gd name="adj" fmla="val 0"/>
            </a:avLst>
          </a:prstGeom>
          <a:noFill/>
          <a:ln w="38100"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27" name="Bildplatzhalter 3"/>
          <p:cNvSpPr>
            <a:spLocks noGrp="1"/>
          </p:cNvSpPr>
          <p:nvPr>
            <p:ph type="pic" sz="quarter" idx="22"/>
          </p:nvPr>
        </p:nvSpPr>
        <p:spPr>
          <a:xfrm>
            <a:off x="6712680" y="1062000"/>
            <a:ext cx="1972800" cy="1141200"/>
          </a:xfrm>
          <a:prstGeom prst="snip1Rect">
            <a:avLst>
              <a:gd name="adj" fmla="val 0"/>
            </a:avLst>
          </a:prstGeom>
          <a:noFill/>
          <a:ln w="38100"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29" name="Bildplatzhalter 3"/>
          <p:cNvSpPr>
            <a:spLocks noGrp="1"/>
          </p:cNvSpPr>
          <p:nvPr>
            <p:ph type="pic" sz="quarter" idx="24"/>
          </p:nvPr>
        </p:nvSpPr>
        <p:spPr>
          <a:xfrm>
            <a:off x="4653480" y="3519701"/>
            <a:ext cx="1972800" cy="1141200"/>
          </a:xfrm>
          <a:prstGeom prst="snip1Rect">
            <a:avLst>
              <a:gd name="adj" fmla="val 0"/>
            </a:avLst>
          </a:prstGeom>
          <a:noFill/>
          <a:ln w="38100"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30" name="Bildplatzhalter 3"/>
          <p:cNvSpPr>
            <a:spLocks noGrp="1"/>
          </p:cNvSpPr>
          <p:nvPr>
            <p:ph type="pic" sz="quarter" idx="25"/>
          </p:nvPr>
        </p:nvSpPr>
        <p:spPr>
          <a:xfrm>
            <a:off x="6712680" y="3519701"/>
            <a:ext cx="1972800" cy="1141200"/>
          </a:xfrm>
          <a:prstGeom prst="snip1Rect">
            <a:avLst>
              <a:gd name="adj" fmla="val 0"/>
            </a:avLst>
          </a:prstGeom>
          <a:noFill/>
          <a:ln w="38100"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31" name="Bildplatzhalter 3"/>
          <p:cNvSpPr>
            <a:spLocks noGrp="1"/>
          </p:cNvSpPr>
          <p:nvPr>
            <p:ph type="pic" sz="quarter" idx="26"/>
          </p:nvPr>
        </p:nvSpPr>
        <p:spPr>
          <a:xfrm>
            <a:off x="4653480" y="2290851"/>
            <a:ext cx="1141200" cy="1141200"/>
          </a:xfrm>
          <a:prstGeom prst="snip1Rect">
            <a:avLst>
              <a:gd name="adj" fmla="val 0"/>
            </a:avLst>
          </a:prstGeom>
          <a:noFill/>
          <a:ln w="38100"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32" name="Bildplatzhalter 3"/>
          <p:cNvSpPr>
            <a:spLocks noGrp="1"/>
          </p:cNvSpPr>
          <p:nvPr>
            <p:ph type="pic" sz="quarter" idx="27"/>
          </p:nvPr>
        </p:nvSpPr>
        <p:spPr>
          <a:xfrm>
            <a:off x="5884680" y="2290851"/>
            <a:ext cx="2800800" cy="1141200"/>
          </a:xfrm>
          <a:prstGeom prst="snip1Rect">
            <a:avLst>
              <a:gd name="adj" fmla="val 0"/>
            </a:avLst>
          </a:prstGeom>
          <a:noFill/>
          <a:ln w="38100"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158251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 (Inhalt/Collage2)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560" y="123477"/>
            <a:ext cx="6912768" cy="360000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en-GB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10.04.2018</a:t>
            </a:r>
            <a:endParaRPr lang="en-GB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OFFIS - Institut für Informatik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F0525-6F57-470C-8749-21765908DC7F}" type="slidenum">
              <a:rPr lang="en-GB" smtClean="0"/>
              <a:t>‹Nr.›</a:t>
            </a:fld>
            <a:endParaRPr lang="en-GB" dirty="0"/>
          </a:p>
        </p:txBody>
      </p:sp>
      <p:sp>
        <p:nvSpPr>
          <p:cNvPr id="9" name="Textplatzhalt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611560" y="483518"/>
            <a:ext cx="6912768" cy="216495"/>
          </a:xfrm>
        </p:spPr>
        <p:txBody>
          <a:bodyPr lIns="72000" tIns="36000" rIns="72000" bIns="36000" anchor="ctr">
            <a:noAutofit/>
          </a:bodyPr>
          <a:lstStyle>
            <a:lvl1pPr>
              <a:buNone/>
              <a:defRPr sz="1400" b="0" cap="none" baseline="0">
                <a:solidFill>
                  <a:schemeClr val="tx1"/>
                </a:solidFill>
              </a:defRPr>
            </a:lvl1pPr>
            <a:lvl2pPr marL="180975" indent="0">
              <a:buNone/>
              <a:defRPr/>
            </a:lvl2pPr>
            <a:lvl3pPr marL="361950" indent="0">
              <a:buNone/>
              <a:defRPr/>
            </a:lvl3pPr>
            <a:lvl4pPr marL="536575" indent="0">
              <a:buNone/>
              <a:defRPr/>
            </a:lvl4pPr>
            <a:lvl5pPr marL="717550" indent="0">
              <a:buNone/>
              <a:defRPr/>
            </a:lvl5pPr>
          </a:lstStyle>
          <a:p>
            <a:pPr lvl="0"/>
            <a:r>
              <a:rPr lang="en-GB" dirty="0" err="1"/>
              <a:t>Untertitel</a:t>
            </a:r>
            <a:endParaRPr lang="en-GB" dirty="0"/>
          </a:p>
        </p:txBody>
      </p:sp>
      <p:sp>
        <p:nvSpPr>
          <p:cNvPr id="15" name="Inhaltsplatzhalter 3">
            <a:extLst>
              <a:ext uri="{FF2B5EF4-FFF2-40B4-BE49-F238E27FC236}">
                <a16:creationId xmlns:a16="http://schemas.microsoft.com/office/drawing/2014/main" id="{8A0D9E13-25BD-4922-BF27-B00C8899F813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468000" y="1062158"/>
            <a:ext cx="4032000" cy="3600000"/>
          </a:xfrm>
        </p:spPr>
        <p:txBody>
          <a:bodyPr anchor="t"/>
          <a:lstStyle>
            <a:lvl2pPr>
              <a:buClr>
                <a:schemeClr val="accent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4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4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4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1" name="Bildplatzhalter 3"/>
          <p:cNvSpPr>
            <a:spLocks noGrp="1"/>
          </p:cNvSpPr>
          <p:nvPr>
            <p:ph type="pic" sz="quarter" idx="21"/>
          </p:nvPr>
        </p:nvSpPr>
        <p:spPr>
          <a:xfrm>
            <a:off x="4653480" y="1062000"/>
            <a:ext cx="1141200" cy="1141200"/>
          </a:xfrm>
          <a:prstGeom prst="snip1Rect">
            <a:avLst>
              <a:gd name="adj" fmla="val 0"/>
            </a:avLst>
          </a:prstGeom>
          <a:noFill/>
          <a:ln w="38100"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27" name="Bildplatzhalter 3"/>
          <p:cNvSpPr>
            <a:spLocks noGrp="1"/>
          </p:cNvSpPr>
          <p:nvPr>
            <p:ph type="pic" sz="quarter" idx="22"/>
          </p:nvPr>
        </p:nvSpPr>
        <p:spPr>
          <a:xfrm>
            <a:off x="5884680" y="1062000"/>
            <a:ext cx="2800800" cy="1141200"/>
          </a:xfrm>
          <a:prstGeom prst="snip1Rect">
            <a:avLst>
              <a:gd name="adj" fmla="val 0"/>
            </a:avLst>
          </a:prstGeom>
          <a:noFill/>
          <a:ln w="38100"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29" name="Bildplatzhalter 3"/>
          <p:cNvSpPr>
            <a:spLocks noGrp="1"/>
          </p:cNvSpPr>
          <p:nvPr>
            <p:ph type="pic" sz="quarter" idx="24"/>
          </p:nvPr>
        </p:nvSpPr>
        <p:spPr>
          <a:xfrm>
            <a:off x="4653480" y="3519701"/>
            <a:ext cx="2800800" cy="1141200"/>
          </a:xfrm>
          <a:prstGeom prst="snip1Rect">
            <a:avLst>
              <a:gd name="adj" fmla="val 0"/>
            </a:avLst>
          </a:prstGeom>
          <a:noFill/>
          <a:ln w="38100"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30" name="Bildplatzhalter 3"/>
          <p:cNvSpPr>
            <a:spLocks noGrp="1"/>
          </p:cNvSpPr>
          <p:nvPr>
            <p:ph type="pic" sz="quarter" idx="25"/>
          </p:nvPr>
        </p:nvSpPr>
        <p:spPr>
          <a:xfrm>
            <a:off x="7544280" y="3519701"/>
            <a:ext cx="1141200" cy="1141200"/>
          </a:xfrm>
          <a:prstGeom prst="snip1Rect">
            <a:avLst>
              <a:gd name="adj" fmla="val 0"/>
            </a:avLst>
          </a:prstGeom>
          <a:noFill/>
          <a:ln w="38100"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31" name="Bildplatzhalter 3"/>
          <p:cNvSpPr>
            <a:spLocks noGrp="1"/>
          </p:cNvSpPr>
          <p:nvPr>
            <p:ph type="pic" sz="quarter" idx="26"/>
          </p:nvPr>
        </p:nvSpPr>
        <p:spPr>
          <a:xfrm>
            <a:off x="4653480" y="2290851"/>
            <a:ext cx="1972800" cy="1141200"/>
          </a:xfrm>
          <a:prstGeom prst="snip1Rect">
            <a:avLst>
              <a:gd name="adj" fmla="val 0"/>
            </a:avLst>
          </a:prstGeom>
          <a:noFill/>
          <a:ln w="38100"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32" name="Bildplatzhalter 3"/>
          <p:cNvSpPr>
            <a:spLocks noGrp="1"/>
          </p:cNvSpPr>
          <p:nvPr>
            <p:ph type="pic" sz="quarter" idx="27"/>
          </p:nvPr>
        </p:nvSpPr>
        <p:spPr>
          <a:xfrm>
            <a:off x="6712680" y="2290851"/>
            <a:ext cx="1972800" cy="1141200"/>
          </a:xfrm>
          <a:prstGeom prst="snip1Rect">
            <a:avLst>
              <a:gd name="adj" fmla="val 0"/>
            </a:avLst>
          </a:prstGeom>
          <a:noFill/>
          <a:ln w="38100"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175861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 (Inhalt 1/3 + Bild 2/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560" y="123477"/>
            <a:ext cx="6912768" cy="360000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en-GB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10.04.2018</a:t>
            </a:r>
            <a:endParaRPr lang="en-GB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OFFIS - Institut für Informatik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F0525-6F57-470C-8749-21765908DC7F}" type="slidenum">
              <a:rPr lang="en-GB" smtClean="0"/>
              <a:t>‹Nr.›</a:t>
            </a:fld>
            <a:endParaRPr lang="en-GB" dirty="0"/>
          </a:p>
        </p:txBody>
      </p:sp>
      <p:sp>
        <p:nvSpPr>
          <p:cNvPr id="9" name="Textplatzhalt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611560" y="483518"/>
            <a:ext cx="6912768" cy="216495"/>
          </a:xfrm>
        </p:spPr>
        <p:txBody>
          <a:bodyPr lIns="72000" tIns="36000" rIns="72000" bIns="36000" anchor="ctr">
            <a:noAutofit/>
          </a:bodyPr>
          <a:lstStyle>
            <a:lvl1pPr>
              <a:buNone/>
              <a:defRPr sz="1400" b="0" cap="none" baseline="0">
                <a:solidFill>
                  <a:schemeClr val="tx1"/>
                </a:solidFill>
              </a:defRPr>
            </a:lvl1pPr>
            <a:lvl2pPr marL="180975" indent="0">
              <a:buNone/>
              <a:defRPr/>
            </a:lvl2pPr>
            <a:lvl3pPr marL="361950" indent="0">
              <a:buNone/>
              <a:defRPr/>
            </a:lvl3pPr>
            <a:lvl4pPr marL="536575" indent="0">
              <a:buNone/>
              <a:defRPr/>
            </a:lvl4pPr>
            <a:lvl5pPr marL="717550" indent="0">
              <a:buNone/>
              <a:defRPr/>
            </a:lvl5pPr>
          </a:lstStyle>
          <a:p>
            <a:pPr lvl="0"/>
            <a:r>
              <a:rPr lang="en-GB" dirty="0" err="1"/>
              <a:t>Untertitel</a:t>
            </a:r>
            <a:endParaRPr lang="en-GB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34DB5A77-C16C-45C4-8436-5541E93CC175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467544" y="1062038"/>
            <a:ext cx="2689200" cy="3600000"/>
          </a:xfrm>
        </p:spPr>
        <p:txBody>
          <a:bodyPr anchor="t"/>
          <a:lstStyle>
            <a:lvl2pPr>
              <a:buClr>
                <a:schemeClr val="accent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4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4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4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8" name="Bildplatzhalter 7"/>
          <p:cNvSpPr>
            <a:spLocks noGrp="1"/>
          </p:cNvSpPr>
          <p:nvPr>
            <p:ph type="pic" sz="quarter" idx="21"/>
          </p:nvPr>
        </p:nvSpPr>
        <p:spPr>
          <a:xfrm>
            <a:off x="3310161" y="1062038"/>
            <a:ext cx="5375052" cy="3600450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536160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 (Bild 2/3 + Inhalt 1/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560" y="123477"/>
            <a:ext cx="6912768" cy="360000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en-GB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10.04.2018</a:t>
            </a:r>
            <a:endParaRPr lang="en-GB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OFFIS - Institut für Informatik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F0525-6F57-470C-8749-21765908DC7F}" type="slidenum">
              <a:rPr lang="en-GB" smtClean="0"/>
              <a:t>‹Nr.›</a:t>
            </a:fld>
            <a:endParaRPr lang="en-GB" dirty="0"/>
          </a:p>
        </p:txBody>
      </p:sp>
      <p:sp>
        <p:nvSpPr>
          <p:cNvPr id="9" name="Textplatzhalt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611560" y="483518"/>
            <a:ext cx="6912768" cy="216495"/>
          </a:xfrm>
        </p:spPr>
        <p:txBody>
          <a:bodyPr lIns="72000" tIns="36000" rIns="72000" bIns="36000" anchor="ctr">
            <a:noAutofit/>
          </a:bodyPr>
          <a:lstStyle>
            <a:lvl1pPr>
              <a:buNone/>
              <a:defRPr sz="1400" b="0" cap="none" baseline="0">
                <a:solidFill>
                  <a:schemeClr val="tx1"/>
                </a:solidFill>
              </a:defRPr>
            </a:lvl1pPr>
            <a:lvl2pPr marL="180975" indent="0">
              <a:buNone/>
              <a:defRPr/>
            </a:lvl2pPr>
            <a:lvl3pPr marL="361950" indent="0">
              <a:buNone/>
              <a:defRPr/>
            </a:lvl3pPr>
            <a:lvl4pPr marL="536575" indent="0">
              <a:buNone/>
              <a:defRPr/>
            </a:lvl4pPr>
            <a:lvl5pPr marL="717550" indent="0">
              <a:buNone/>
              <a:defRPr/>
            </a:lvl5pPr>
          </a:lstStyle>
          <a:p>
            <a:pPr lvl="0"/>
            <a:r>
              <a:rPr lang="en-GB" dirty="0" err="1"/>
              <a:t>Untertitel</a:t>
            </a:r>
            <a:endParaRPr lang="en-GB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34DB5A77-C16C-45C4-8436-5541E93CC175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5997687" y="1062038"/>
            <a:ext cx="2689200" cy="3600000"/>
          </a:xfrm>
        </p:spPr>
        <p:txBody>
          <a:bodyPr anchor="t"/>
          <a:lstStyle>
            <a:lvl2pPr>
              <a:buClr>
                <a:schemeClr val="accent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4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4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4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8" name="Bildplatzhalter 7"/>
          <p:cNvSpPr>
            <a:spLocks noGrp="1"/>
          </p:cNvSpPr>
          <p:nvPr>
            <p:ph type="pic" sz="quarter" idx="21"/>
          </p:nvPr>
        </p:nvSpPr>
        <p:spPr>
          <a:xfrm>
            <a:off x="467544" y="1062038"/>
            <a:ext cx="5375052" cy="3600450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054314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 (Inhalt 2/3 + Bild 1/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560" y="123477"/>
            <a:ext cx="6912768" cy="360000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en-GB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10.04.2018</a:t>
            </a:r>
            <a:endParaRPr lang="en-GB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OFFIS - Institut für Informatik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F0525-6F57-470C-8749-21765908DC7F}" type="slidenum">
              <a:rPr lang="en-GB" smtClean="0"/>
              <a:t>‹Nr.›</a:t>
            </a:fld>
            <a:endParaRPr lang="en-GB" dirty="0"/>
          </a:p>
        </p:txBody>
      </p:sp>
      <p:sp>
        <p:nvSpPr>
          <p:cNvPr id="9" name="Textplatzhalt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611560" y="483518"/>
            <a:ext cx="6912768" cy="216495"/>
          </a:xfrm>
        </p:spPr>
        <p:txBody>
          <a:bodyPr lIns="72000" tIns="36000" rIns="72000" bIns="36000" anchor="ctr">
            <a:noAutofit/>
          </a:bodyPr>
          <a:lstStyle>
            <a:lvl1pPr>
              <a:buNone/>
              <a:defRPr sz="1400" b="0" cap="none" baseline="0">
                <a:solidFill>
                  <a:schemeClr val="tx1"/>
                </a:solidFill>
              </a:defRPr>
            </a:lvl1pPr>
            <a:lvl2pPr marL="180975" indent="0">
              <a:buNone/>
              <a:defRPr/>
            </a:lvl2pPr>
            <a:lvl3pPr marL="361950" indent="0">
              <a:buNone/>
              <a:defRPr/>
            </a:lvl3pPr>
            <a:lvl4pPr marL="536575" indent="0">
              <a:buNone/>
              <a:defRPr/>
            </a:lvl4pPr>
            <a:lvl5pPr marL="717550" indent="0">
              <a:buNone/>
              <a:defRPr/>
            </a:lvl5pPr>
          </a:lstStyle>
          <a:p>
            <a:pPr lvl="0"/>
            <a:r>
              <a:rPr lang="en-GB" dirty="0" err="1"/>
              <a:t>Untertitel</a:t>
            </a:r>
            <a:endParaRPr lang="en-GB" dirty="0"/>
          </a:p>
        </p:txBody>
      </p:sp>
      <p:sp>
        <p:nvSpPr>
          <p:cNvPr id="15" name="Inhaltsplatzhalter 3">
            <a:extLst>
              <a:ext uri="{FF2B5EF4-FFF2-40B4-BE49-F238E27FC236}">
                <a16:creationId xmlns:a16="http://schemas.microsoft.com/office/drawing/2014/main" id="{8A0D9E13-25BD-4922-BF27-B00C8899F813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468000" y="1062158"/>
            <a:ext cx="5375318" cy="3600000"/>
          </a:xfrm>
        </p:spPr>
        <p:txBody>
          <a:bodyPr anchor="t"/>
          <a:lstStyle>
            <a:lvl2pPr>
              <a:buClr>
                <a:schemeClr val="accent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4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4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4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0" name="Bildplatzhalter 3"/>
          <p:cNvSpPr>
            <a:spLocks noGrp="1"/>
          </p:cNvSpPr>
          <p:nvPr>
            <p:ph type="pic" sz="quarter" idx="18"/>
          </p:nvPr>
        </p:nvSpPr>
        <p:spPr>
          <a:xfrm>
            <a:off x="5997600" y="1060407"/>
            <a:ext cx="2689200" cy="3600494"/>
          </a:xfrm>
          <a:prstGeom prst="snip1Rect">
            <a:avLst>
              <a:gd name="adj" fmla="val 0"/>
            </a:avLst>
          </a:prstGeom>
          <a:noFill/>
          <a:ln w="38100"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0915677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 (Bild 1/3 + Inhalt 2/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560" y="123477"/>
            <a:ext cx="6912768" cy="360000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en-GB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10.04.2018</a:t>
            </a:r>
            <a:endParaRPr lang="en-GB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OFFIS - Institut für Informatik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F0525-6F57-470C-8749-21765908DC7F}" type="slidenum">
              <a:rPr lang="en-GB" smtClean="0"/>
              <a:t>‹Nr.›</a:t>
            </a:fld>
            <a:endParaRPr lang="en-GB" dirty="0"/>
          </a:p>
        </p:txBody>
      </p:sp>
      <p:sp>
        <p:nvSpPr>
          <p:cNvPr id="9" name="Textplatzhalt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611560" y="483518"/>
            <a:ext cx="6912768" cy="216495"/>
          </a:xfrm>
        </p:spPr>
        <p:txBody>
          <a:bodyPr lIns="72000" tIns="36000" rIns="72000" bIns="36000" anchor="ctr">
            <a:noAutofit/>
          </a:bodyPr>
          <a:lstStyle>
            <a:lvl1pPr>
              <a:buNone/>
              <a:defRPr sz="1400" b="0" cap="none" baseline="0">
                <a:solidFill>
                  <a:schemeClr val="tx1"/>
                </a:solidFill>
              </a:defRPr>
            </a:lvl1pPr>
            <a:lvl2pPr marL="180975" indent="0">
              <a:buNone/>
              <a:defRPr/>
            </a:lvl2pPr>
            <a:lvl3pPr marL="361950" indent="0">
              <a:buNone/>
              <a:defRPr/>
            </a:lvl3pPr>
            <a:lvl4pPr marL="536575" indent="0">
              <a:buNone/>
              <a:defRPr/>
            </a:lvl4pPr>
            <a:lvl5pPr marL="717550" indent="0">
              <a:buNone/>
              <a:defRPr/>
            </a:lvl5pPr>
          </a:lstStyle>
          <a:p>
            <a:pPr lvl="0"/>
            <a:r>
              <a:rPr lang="en-GB" dirty="0" err="1"/>
              <a:t>Untertitel</a:t>
            </a:r>
            <a:endParaRPr lang="en-GB" dirty="0"/>
          </a:p>
        </p:txBody>
      </p:sp>
      <p:sp>
        <p:nvSpPr>
          <p:cNvPr id="15" name="Inhaltsplatzhalter 3">
            <a:extLst>
              <a:ext uri="{FF2B5EF4-FFF2-40B4-BE49-F238E27FC236}">
                <a16:creationId xmlns:a16="http://schemas.microsoft.com/office/drawing/2014/main" id="{8A0D9E13-25BD-4922-BF27-B00C8899F813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3310162" y="1062158"/>
            <a:ext cx="5375318" cy="3600000"/>
          </a:xfrm>
        </p:spPr>
        <p:txBody>
          <a:bodyPr anchor="t"/>
          <a:lstStyle>
            <a:lvl2pPr>
              <a:buClr>
                <a:schemeClr val="accent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4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4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4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0" name="Bildplatzhalter 3"/>
          <p:cNvSpPr>
            <a:spLocks noGrp="1"/>
          </p:cNvSpPr>
          <p:nvPr>
            <p:ph type="pic" sz="quarter" idx="18"/>
          </p:nvPr>
        </p:nvSpPr>
        <p:spPr>
          <a:xfrm>
            <a:off x="467544" y="1060407"/>
            <a:ext cx="2689200" cy="3600494"/>
          </a:xfrm>
          <a:prstGeom prst="snip1Rect">
            <a:avLst>
              <a:gd name="adj" fmla="val 0"/>
            </a:avLst>
          </a:prstGeom>
          <a:noFill/>
          <a:ln w="38100"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2453331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ilder mit Inhalt daru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bIns="0"/>
          <a:lstStyle/>
          <a:p>
            <a:r>
              <a:rPr lang="de-DE"/>
              <a:t>Titelmasterformat durch Klicken bearbeiten</a:t>
            </a:r>
            <a:endParaRPr lang="en-GB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10.04.2018</a:t>
            </a:r>
            <a:endParaRPr lang="en-GB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OFFIS - Institut für Informatik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F0525-6F57-470C-8749-21765908DC7F}" type="slidenum">
              <a:rPr lang="en-GB" smtClean="0"/>
              <a:t>‹Nr.›</a:t>
            </a:fld>
            <a:endParaRPr lang="en-GB" dirty="0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611560" y="483518"/>
            <a:ext cx="6912768" cy="216495"/>
          </a:xfrm>
        </p:spPr>
        <p:txBody>
          <a:bodyPr lIns="72000" tIns="36000" rIns="72000" bIns="36000" anchor="ctr">
            <a:noAutofit/>
          </a:bodyPr>
          <a:lstStyle>
            <a:lvl1pPr>
              <a:buNone/>
              <a:defRPr sz="1400" b="0" cap="none" baseline="0">
                <a:solidFill>
                  <a:schemeClr val="tx1"/>
                </a:solidFill>
              </a:defRPr>
            </a:lvl1pPr>
            <a:lvl2pPr marL="180975" indent="0">
              <a:buNone/>
              <a:defRPr/>
            </a:lvl2pPr>
            <a:lvl3pPr marL="361950" indent="0">
              <a:buNone/>
              <a:defRPr/>
            </a:lvl3pPr>
            <a:lvl4pPr marL="536575" indent="0">
              <a:buNone/>
              <a:defRPr/>
            </a:lvl4pPr>
            <a:lvl5pPr marL="717550" indent="0">
              <a:buNone/>
              <a:defRPr/>
            </a:lvl5pPr>
          </a:lstStyle>
          <a:p>
            <a:pPr lvl="0"/>
            <a:r>
              <a:rPr lang="en-GB" dirty="0" err="1"/>
              <a:t>Untertitel</a:t>
            </a:r>
            <a:endParaRPr lang="en-GB" dirty="0"/>
          </a:p>
        </p:txBody>
      </p:sp>
      <p:sp>
        <p:nvSpPr>
          <p:cNvPr id="13" name="Bildplatzhalter 3"/>
          <p:cNvSpPr>
            <a:spLocks noGrp="1"/>
          </p:cNvSpPr>
          <p:nvPr>
            <p:ph type="pic" sz="quarter" idx="18"/>
          </p:nvPr>
        </p:nvSpPr>
        <p:spPr>
          <a:xfrm>
            <a:off x="468000" y="1060449"/>
            <a:ext cx="3707408" cy="1659159"/>
          </a:xfrm>
          <a:prstGeom prst="snip1Rect">
            <a:avLst>
              <a:gd name="adj" fmla="val 0"/>
            </a:avLst>
          </a:prstGeom>
          <a:ln w="19050">
            <a:noFill/>
          </a:ln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14" name="Bildplatzhalter 3"/>
          <p:cNvSpPr>
            <a:spLocks noGrp="1"/>
          </p:cNvSpPr>
          <p:nvPr>
            <p:ph type="pic" sz="quarter" idx="19"/>
          </p:nvPr>
        </p:nvSpPr>
        <p:spPr>
          <a:xfrm>
            <a:off x="4979392" y="1060449"/>
            <a:ext cx="3707408" cy="1659159"/>
          </a:xfrm>
          <a:prstGeom prst="snip1Rect">
            <a:avLst>
              <a:gd name="adj" fmla="val 0"/>
            </a:avLst>
          </a:prstGeom>
          <a:ln w="19050">
            <a:noFill/>
          </a:ln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25276948-7FCB-464E-8CFF-86C94D1FE948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468000" y="2812530"/>
            <a:ext cx="8218800" cy="1849470"/>
          </a:xfrm>
        </p:spPr>
        <p:txBody>
          <a:bodyPr/>
          <a:lstStyle>
            <a:lvl2pPr>
              <a:buClr>
                <a:schemeClr val="accent1"/>
              </a:buClr>
              <a:defRPr>
                <a:solidFill>
                  <a:schemeClr val="tx2"/>
                </a:solidFill>
              </a:defRPr>
            </a:lvl2pPr>
            <a:lvl3pPr>
              <a:buClr>
                <a:schemeClr val="accent4"/>
              </a:buClr>
              <a:defRPr>
                <a:solidFill>
                  <a:schemeClr val="tx2"/>
                </a:solidFill>
              </a:defRPr>
            </a:lvl3pPr>
            <a:lvl4pPr>
              <a:buClr>
                <a:schemeClr val="accent4"/>
              </a:buClr>
              <a:defRPr>
                <a:solidFill>
                  <a:schemeClr val="tx2"/>
                </a:solidFill>
              </a:defRPr>
            </a:lvl4pPr>
            <a:lvl5pPr>
              <a:buClr>
                <a:schemeClr val="accent4"/>
              </a:buCl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0529040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ilder mit 2 Inhalten daru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bIns="0"/>
          <a:lstStyle/>
          <a:p>
            <a:r>
              <a:rPr lang="de-DE"/>
              <a:t>Titelmasterformat durch Klicken bearbeiten</a:t>
            </a:r>
            <a:endParaRPr lang="en-GB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10.04.2018</a:t>
            </a:r>
            <a:endParaRPr lang="en-GB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OFFIS - Institut für Informatik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F0525-6F57-470C-8749-21765908DC7F}" type="slidenum">
              <a:rPr lang="en-GB" smtClean="0"/>
              <a:t>‹Nr.›</a:t>
            </a:fld>
            <a:endParaRPr lang="en-GB" dirty="0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611560" y="483518"/>
            <a:ext cx="6912768" cy="216495"/>
          </a:xfrm>
        </p:spPr>
        <p:txBody>
          <a:bodyPr lIns="72000" tIns="36000" rIns="72000" bIns="36000" anchor="ctr">
            <a:noAutofit/>
          </a:bodyPr>
          <a:lstStyle>
            <a:lvl1pPr>
              <a:buNone/>
              <a:defRPr sz="1400" b="0" cap="none" baseline="0">
                <a:solidFill>
                  <a:schemeClr val="tx1"/>
                </a:solidFill>
              </a:defRPr>
            </a:lvl1pPr>
            <a:lvl2pPr marL="180975" indent="0">
              <a:buNone/>
              <a:defRPr/>
            </a:lvl2pPr>
            <a:lvl3pPr marL="361950" indent="0">
              <a:buNone/>
              <a:defRPr/>
            </a:lvl3pPr>
            <a:lvl4pPr marL="536575" indent="0">
              <a:buNone/>
              <a:defRPr/>
            </a:lvl4pPr>
            <a:lvl5pPr marL="717550" indent="0">
              <a:buNone/>
              <a:defRPr/>
            </a:lvl5pPr>
          </a:lstStyle>
          <a:p>
            <a:pPr lvl="0"/>
            <a:r>
              <a:rPr lang="en-GB" dirty="0" err="1"/>
              <a:t>Untertitel</a:t>
            </a:r>
            <a:endParaRPr lang="en-GB" dirty="0"/>
          </a:p>
        </p:txBody>
      </p:sp>
      <p:sp>
        <p:nvSpPr>
          <p:cNvPr id="13" name="Bildplatzhalter 3"/>
          <p:cNvSpPr>
            <a:spLocks noGrp="1"/>
          </p:cNvSpPr>
          <p:nvPr>
            <p:ph type="pic" sz="quarter" idx="18"/>
          </p:nvPr>
        </p:nvSpPr>
        <p:spPr>
          <a:xfrm>
            <a:off x="468000" y="1060449"/>
            <a:ext cx="3707408" cy="1659159"/>
          </a:xfrm>
          <a:prstGeom prst="snip1Rect">
            <a:avLst>
              <a:gd name="adj" fmla="val 0"/>
            </a:avLst>
          </a:prstGeom>
          <a:ln w="19050">
            <a:noFill/>
          </a:ln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14" name="Bildplatzhalter 3"/>
          <p:cNvSpPr>
            <a:spLocks noGrp="1"/>
          </p:cNvSpPr>
          <p:nvPr>
            <p:ph type="pic" sz="quarter" idx="19"/>
          </p:nvPr>
        </p:nvSpPr>
        <p:spPr>
          <a:xfrm>
            <a:off x="4979392" y="1060449"/>
            <a:ext cx="3707408" cy="1659159"/>
          </a:xfrm>
          <a:prstGeom prst="snip1Rect">
            <a:avLst>
              <a:gd name="adj" fmla="val 0"/>
            </a:avLst>
          </a:prstGeom>
          <a:ln w="19050">
            <a:noFill/>
          </a:ln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25276948-7FCB-464E-8CFF-86C94D1FE948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468000" y="2812530"/>
            <a:ext cx="3707408" cy="1849470"/>
          </a:xfrm>
        </p:spPr>
        <p:txBody>
          <a:bodyPr/>
          <a:lstStyle>
            <a:lvl2pPr>
              <a:buClr>
                <a:schemeClr val="accent1"/>
              </a:buClr>
              <a:defRPr>
                <a:solidFill>
                  <a:schemeClr val="tx2"/>
                </a:solidFill>
              </a:defRPr>
            </a:lvl2pPr>
            <a:lvl3pPr>
              <a:buClr>
                <a:schemeClr val="accent4"/>
              </a:buClr>
              <a:defRPr>
                <a:solidFill>
                  <a:schemeClr val="tx2"/>
                </a:solidFill>
              </a:defRPr>
            </a:lvl3pPr>
            <a:lvl4pPr>
              <a:buClr>
                <a:schemeClr val="accent4"/>
              </a:buClr>
              <a:defRPr>
                <a:solidFill>
                  <a:schemeClr val="tx2"/>
                </a:solidFill>
              </a:defRPr>
            </a:lvl4pPr>
            <a:lvl5pPr>
              <a:buClr>
                <a:schemeClr val="accent4"/>
              </a:buCl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5" name="Inhaltsplatzhalter 3">
            <a:extLst>
              <a:ext uri="{FF2B5EF4-FFF2-40B4-BE49-F238E27FC236}">
                <a16:creationId xmlns:a16="http://schemas.microsoft.com/office/drawing/2014/main" id="{25276948-7FCB-464E-8CFF-86C94D1FE948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979392" y="2812530"/>
            <a:ext cx="3707408" cy="1849470"/>
          </a:xfrm>
        </p:spPr>
        <p:txBody>
          <a:bodyPr/>
          <a:lstStyle>
            <a:lvl2pPr>
              <a:buClr>
                <a:schemeClr val="accent1"/>
              </a:buClr>
              <a:defRPr>
                <a:solidFill>
                  <a:schemeClr val="tx2"/>
                </a:solidFill>
              </a:defRPr>
            </a:lvl2pPr>
            <a:lvl3pPr>
              <a:buClr>
                <a:schemeClr val="accent4"/>
              </a:buClr>
              <a:defRPr>
                <a:solidFill>
                  <a:schemeClr val="tx2"/>
                </a:solidFill>
              </a:defRPr>
            </a:lvl3pPr>
            <a:lvl4pPr>
              <a:buClr>
                <a:schemeClr val="accent4"/>
              </a:buClr>
              <a:defRPr>
                <a:solidFill>
                  <a:schemeClr val="tx2"/>
                </a:solidFill>
              </a:defRPr>
            </a:lvl4pPr>
            <a:lvl5pPr>
              <a:buClr>
                <a:schemeClr val="accent4"/>
              </a:buCl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335734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Bilder mit 3 Inhalten daru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bIns="0"/>
          <a:lstStyle/>
          <a:p>
            <a:r>
              <a:rPr lang="de-DE"/>
              <a:t>Titelmasterformat durch Klicken bearbeiten</a:t>
            </a:r>
            <a:endParaRPr lang="en-GB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10.04.2018</a:t>
            </a:r>
            <a:endParaRPr lang="en-GB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OFFIS - Institut für Informatik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F0525-6F57-470C-8749-21765908DC7F}" type="slidenum">
              <a:rPr lang="en-GB" smtClean="0"/>
              <a:t>‹Nr.›</a:t>
            </a:fld>
            <a:endParaRPr lang="en-GB" dirty="0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611560" y="483518"/>
            <a:ext cx="6912768" cy="216495"/>
          </a:xfrm>
        </p:spPr>
        <p:txBody>
          <a:bodyPr lIns="72000" tIns="36000" rIns="72000" bIns="36000" anchor="ctr">
            <a:noAutofit/>
          </a:bodyPr>
          <a:lstStyle>
            <a:lvl1pPr>
              <a:buNone/>
              <a:defRPr sz="1400" b="0" cap="none" baseline="0">
                <a:solidFill>
                  <a:schemeClr val="tx1"/>
                </a:solidFill>
              </a:defRPr>
            </a:lvl1pPr>
            <a:lvl2pPr marL="180975" indent="0">
              <a:buNone/>
              <a:defRPr/>
            </a:lvl2pPr>
            <a:lvl3pPr marL="361950" indent="0">
              <a:buNone/>
              <a:defRPr/>
            </a:lvl3pPr>
            <a:lvl4pPr marL="536575" indent="0">
              <a:buNone/>
              <a:defRPr/>
            </a:lvl4pPr>
            <a:lvl5pPr marL="717550" indent="0">
              <a:buNone/>
              <a:defRPr/>
            </a:lvl5pPr>
          </a:lstStyle>
          <a:p>
            <a:pPr lvl="0"/>
            <a:r>
              <a:rPr lang="en-GB" dirty="0" err="1"/>
              <a:t>Untertitel</a:t>
            </a:r>
            <a:endParaRPr lang="en-GB" dirty="0"/>
          </a:p>
        </p:txBody>
      </p:sp>
      <p:sp>
        <p:nvSpPr>
          <p:cNvPr id="13" name="Bildplatzhalter 3"/>
          <p:cNvSpPr>
            <a:spLocks noGrp="1"/>
          </p:cNvSpPr>
          <p:nvPr>
            <p:ph type="pic" sz="quarter" idx="18"/>
          </p:nvPr>
        </p:nvSpPr>
        <p:spPr>
          <a:xfrm>
            <a:off x="468000" y="1060449"/>
            <a:ext cx="2678400" cy="1659159"/>
          </a:xfrm>
          <a:prstGeom prst="snip1Rect">
            <a:avLst>
              <a:gd name="adj" fmla="val 0"/>
            </a:avLst>
          </a:prstGeom>
          <a:ln w="19050">
            <a:noFill/>
          </a:ln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4" name="Bildplatzhalter 3"/>
          <p:cNvSpPr>
            <a:spLocks noGrp="1"/>
          </p:cNvSpPr>
          <p:nvPr>
            <p:ph type="pic" sz="quarter" idx="19"/>
          </p:nvPr>
        </p:nvSpPr>
        <p:spPr>
          <a:xfrm>
            <a:off x="6008400" y="1060449"/>
            <a:ext cx="2678400" cy="1659159"/>
          </a:xfrm>
          <a:prstGeom prst="snip1Rect">
            <a:avLst>
              <a:gd name="adj" fmla="val 0"/>
            </a:avLst>
          </a:prstGeom>
          <a:ln w="19050">
            <a:noFill/>
          </a:ln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25276948-7FCB-464E-8CFF-86C94D1FE948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468000" y="2812530"/>
            <a:ext cx="2678400" cy="1849470"/>
          </a:xfrm>
        </p:spPr>
        <p:txBody>
          <a:bodyPr/>
          <a:lstStyle>
            <a:lvl2pPr>
              <a:buClr>
                <a:schemeClr val="accent1"/>
              </a:buClr>
              <a:defRPr>
                <a:solidFill>
                  <a:schemeClr val="tx2"/>
                </a:solidFill>
              </a:defRPr>
            </a:lvl2pPr>
            <a:lvl3pPr>
              <a:buClr>
                <a:schemeClr val="accent4"/>
              </a:buClr>
              <a:defRPr>
                <a:solidFill>
                  <a:schemeClr val="tx2"/>
                </a:solidFill>
              </a:defRPr>
            </a:lvl3pPr>
            <a:lvl4pPr>
              <a:buClr>
                <a:schemeClr val="accent4"/>
              </a:buClr>
              <a:defRPr>
                <a:solidFill>
                  <a:schemeClr val="tx2"/>
                </a:solidFill>
              </a:defRPr>
            </a:lvl4pPr>
            <a:lvl5pPr>
              <a:buClr>
                <a:schemeClr val="accent4"/>
              </a:buCl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6" name="Bildplatzhalter 3"/>
          <p:cNvSpPr>
            <a:spLocks noGrp="1"/>
          </p:cNvSpPr>
          <p:nvPr>
            <p:ph type="pic" sz="quarter" idx="23"/>
          </p:nvPr>
        </p:nvSpPr>
        <p:spPr>
          <a:xfrm>
            <a:off x="3238200" y="1060449"/>
            <a:ext cx="2678400" cy="1659159"/>
          </a:xfrm>
          <a:prstGeom prst="snip1Rect">
            <a:avLst>
              <a:gd name="adj" fmla="val 0"/>
            </a:avLst>
          </a:prstGeom>
          <a:ln w="19050">
            <a:noFill/>
          </a:ln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7" name="Inhaltsplatzhalter 3">
            <a:extLst>
              <a:ext uri="{FF2B5EF4-FFF2-40B4-BE49-F238E27FC236}">
                <a16:creationId xmlns:a16="http://schemas.microsoft.com/office/drawing/2014/main" id="{25276948-7FCB-464E-8CFF-86C94D1FE948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3238200" y="2812530"/>
            <a:ext cx="2678400" cy="1849470"/>
          </a:xfrm>
        </p:spPr>
        <p:txBody>
          <a:bodyPr/>
          <a:lstStyle>
            <a:lvl2pPr>
              <a:buClr>
                <a:schemeClr val="accent1"/>
              </a:buClr>
              <a:defRPr>
                <a:solidFill>
                  <a:schemeClr val="tx2"/>
                </a:solidFill>
              </a:defRPr>
            </a:lvl2pPr>
            <a:lvl3pPr>
              <a:buClr>
                <a:schemeClr val="accent4"/>
              </a:buClr>
              <a:defRPr>
                <a:solidFill>
                  <a:schemeClr val="tx2"/>
                </a:solidFill>
              </a:defRPr>
            </a:lvl3pPr>
            <a:lvl4pPr>
              <a:buClr>
                <a:schemeClr val="accent4"/>
              </a:buClr>
              <a:defRPr>
                <a:solidFill>
                  <a:schemeClr val="tx2"/>
                </a:solidFill>
              </a:defRPr>
            </a:lvl4pPr>
            <a:lvl5pPr>
              <a:buClr>
                <a:schemeClr val="accent4"/>
              </a:buCl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8" name="Inhaltsplatzhalter 3">
            <a:extLst>
              <a:ext uri="{FF2B5EF4-FFF2-40B4-BE49-F238E27FC236}">
                <a16:creationId xmlns:a16="http://schemas.microsoft.com/office/drawing/2014/main" id="{25276948-7FCB-464E-8CFF-86C94D1FE948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6008400" y="2812530"/>
            <a:ext cx="2678400" cy="1849470"/>
          </a:xfrm>
        </p:spPr>
        <p:txBody>
          <a:bodyPr/>
          <a:lstStyle>
            <a:lvl2pPr>
              <a:buClr>
                <a:schemeClr val="accent1"/>
              </a:buClr>
              <a:defRPr>
                <a:solidFill>
                  <a:schemeClr val="tx2"/>
                </a:solidFill>
              </a:defRPr>
            </a:lvl2pPr>
            <a:lvl3pPr>
              <a:buClr>
                <a:schemeClr val="accent4"/>
              </a:buClr>
              <a:defRPr>
                <a:solidFill>
                  <a:schemeClr val="tx2"/>
                </a:solidFill>
              </a:defRPr>
            </a:lvl3pPr>
            <a:lvl4pPr>
              <a:buClr>
                <a:schemeClr val="accent4"/>
              </a:buClr>
              <a:defRPr>
                <a:solidFill>
                  <a:schemeClr val="tx2"/>
                </a:solidFill>
              </a:defRPr>
            </a:lvl4pPr>
            <a:lvl5pPr>
              <a:buClr>
                <a:schemeClr val="accent4"/>
              </a:buCl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7583675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ilder mit Bildunt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bIns="0"/>
          <a:lstStyle/>
          <a:p>
            <a:r>
              <a:rPr lang="de-DE"/>
              <a:t>Titelmasterformat durch Klicken bearbeiten</a:t>
            </a:r>
            <a:endParaRPr lang="en-GB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10.04.2018</a:t>
            </a:r>
            <a:endParaRPr lang="en-GB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OFFIS - Institut für Informatik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F0525-6F57-470C-8749-21765908DC7F}" type="slidenum">
              <a:rPr lang="en-GB" smtClean="0"/>
              <a:t>‹Nr.›</a:t>
            </a:fld>
            <a:endParaRPr lang="en-GB" dirty="0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611560" y="483518"/>
            <a:ext cx="6912768" cy="216495"/>
          </a:xfrm>
        </p:spPr>
        <p:txBody>
          <a:bodyPr lIns="72000" tIns="36000" rIns="72000" bIns="36000" anchor="ctr">
            <a:noAutofit/>
          </a:bodyPr>
          <a:lstStyle>
            <a:lvl1pPr>
              <a:buNone/>
              <a:defRPr sz="1400" b="0" cap="none" baseline="0">
                <a:solidFill>
                  <a:schemeClr val="tx1"/>
                </a:solidFill>
              </a:defRPr>
            </a:lvl1pPr>
            <a:lvl2pPr marL="180975" indent="0">
              <a:buNone/>
              <a:defRPr/>
            </a:lvl2pPr>
            <a:lvl3pPr marL="361950" indent="0">
              <a:buNone/>
              <a:defRPr/>
            </a:lvl3pPr>
            <a:lvl4pPr marL="536575" indent="0">
              <a:buNone/>
              <a:defRPr/>
            </a:lvl4pPr>
            <a:lvl5pPr marL="717550" indent="0">
              <a:buNone/>
              <a:defRPr/>
            </a:lvl5pPr>
          </a:lstStyle>
          <a:p>
            <a:pPr lvl="0"/>
            <a:r>
              <a:rPr lang="en-GB" dirty="0" err="1"/>
              <a:t>Untertitel</a:t>
            </a:r>
            <a:endParaRPr lang="en-GB" dirty="0"/>
          </a:p>
        </p:txBody>
      </p:sp>
      <p:sp>
        <p:nvSpPr>
          <p:cNvPr id="13" name="Bildplatzhalter 3"/>
          <p:cNvSpPr>
            <a:spLocks noGrp="1"/>
          </p:cNvSpPr>
          <p:nvPr>
            <p:ph type="pic" sz="quarter" idx="18"/>
          </p:nvPr>
        </p:nvSpPr>
        <p:spPr>
          <a:xfrm>
            <a:off x="468000" y="1060449"/>
            <a:ext cx="3707408" cy="1378800"/>
          </a:xfrm>
          <a:prstGeom prst="snip1Rect">
            <a:avLst>
              <a:gd name="adj" fmla="val 0"/>
            </a:avLst>
          </a:prstGeom>
          <a:ln w="19050">
            <a:noFill/>
          </a:ln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25276948-7FCB-464E-8CFF-86C94D1FE948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468000" y="2528566"/>
            <a:ext cx="3707408" cy="288000"/>
          </a:xfrm>
        </p:spPr>
        <p:txBody>
          <a:bodyPr lIns="0" tIns="0" bIns="108000">
            <a:normAutofit/>
          </a:bodyPr>
          <a:lstStyle>
            <a:lvl1pPr>
              <a:defRPr b="0"/>
            </a:lvl1pPr>
            <a:lvl2pPr marL="180000">
              <a:spcBef>
                <a:spcPts val="0"/>
              </a:spcBef>
              <a:buClr>
                <a:schemeClr val="accent1"/>
              </a:buClr>
              <a:defRPr b="0">
                <a:solidFill>
                  <a:schemeClr val="tx2"/>
                </a:solidFill>
              </a:defRPr>
            </a:lvl2pPr>
            <a:lvl3pPr>
              <a:buClr>
                <a:schemeClr val="accent4"/>
              </a:buClr>
              <a:defRPr b="0">
                <a:solidFill>
                  <a:schemeClr val="tx2"/>
                </a:solidFill>
              </a:defRPr>
            </a:lvl3pPr>
            <a:lvl4pPr>
              <a:buClr>
                <a:schemeClr val="accent4"/>
              </a:buClr>
              <a:defRPr b="0">
                <a:solidFill>
                  <a:schemeClr val="tx2"/>
                </a:solidFill>
              </a:defRPr>
            </a:lvl4pPr>
            <a:lvl5pPr>
              <a:buClr>
                <a:schemeClr val="accent4"/>
              </a:buClr>
              <a:defRPr b="0">
                <a:solidFill>
                  <a:schemeClr val="tx2"/>
                </a:solidFill>
              </a:defRPr>
            </a:lvl5pPr>
          </a:lstStyle>
          <a:p>
            <a:pPr lvl="1"/>
            <a:r>
              <a:rPr lang="de-DE" dirty="0"/>
              <a:t>Formatvorlage</a:t>
            </a:r>
          </a:p>
        </p:txBody>
      </p:sp>
      <p:sp>
        <p:nvSpPr>
          <p:cNvPr id="16" name="Bildplatzhalter 3"/>
          <p:cNvSpPr>
            <a:spLocks noGrp="1"/>
          </p:cNvSpPr>
          <p:nvPr>
            <p:ph type="pic" sz="quarter" idx="23"/>
          </p:nvPr>
        </p:nvSpPr>
        <p:spPr>
          <a:xfrm>
            <a:off x="468000" y="2905883"/>
            <a:ext cx="3707408" cy="1378800"/>
          </a:xfrm>
          <a:prstGeom prst="snip1Rect">
            <a:avLst>
              <a:gd name="adj" fmla="val 0"/>
            </a:avLst>
          </a:prstGeom>
          <a:ln w="19050">
            <a:noFill/>
          </a:ln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7" name="Inhaltsplatzhalter 3">
            <a:extLst>
              <a:ext uri="{FF2B5EF4-FFF2-40B4-BE49-F238E27FC236}">
                <a16:creationId xmlns:a16="http://schemas.microsoft.com/office/drawing/2014/main" id="{25276948-7FCB-464E-8CFF-86C94D1FE948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468000" y="4374000"/>
            <a:ext cx="3707408" cy="288000"/>
          </a:xfrm>
        </p:spPr>
        <p:txBody>
          <a:bodyPr lIns="0" tIns="0" bIns="108000">
            <a:normAutofit/>
          </a:bodyPr>
          <a:lstStyle>
            <a:lvl1pPr>
              <a:defRPr b="0"/>
            </a:lvl1pPr>
            <a:lvl2pPr marL="180000">
              <a:spcBef>
                <a:spcPts val="0"/>
              </a:spcBef>
              <a:buClr>
                <a:schemeClr val="accent1"/>
              </a:buClr>
              <a:defRPr b="0">
                <a:solidFill>
                  <a:schemeClr val="tx2"/>
                </a:solidFill>
              </a:defRPr>
            </a:lvl2pPr>
            <a:lvl3pPr>
              <a:buClr>
                <a:schemeClr val="accent4"/>
              </a:buClr>
              <a:defRPr b="0">
                <a:solidFill>
                  <a:schemeClr val="tx2"/>
                </a:solidFill>
              </a:defRPr>
            </a:lvl3pPr>
            <a:lvl4pPr>
              <a:buClr>
                <a:schemeClr val="accent4"/>
              </a:buClr>
              <a:defRPr b="0">
                <a:solidFill>
                  <a:schemeClr val="tx2"/>
                </a:solidFill>
              </a:defRPr>
            </a:lvl4pPr>
            <a:lvl5pPr>
              <a:buClr>
                <a:schemeClr val="accent4"/>
              </a:buClr>
              <a:defRPr b="0">
                <a:solidFill>
                  <a:schemeClr val="tx2"/>
                </a:solidFill>
              </a:defRPr>
            </a:lvl5pPr>
          </a:lstStyle>
          <a:p>
            <a:pPr lvl="1"/>
            <a:r>
              <a:rPr lang="de-DE" dirty="0"/>
              <a:t>Formatvorlage</a:t>
            </a:r>
          </a:p>
        </p:txBody>
      </p:sp>
      <p:sp>
        <p:nvSpPr>
          <p:cNvPr id="21" name="Bildplatzhalter 3"/>
          <p:cNvSpPr>
            <a:spLocks noGrp="1"/>
          </p:cNvSpPr>
          <p:nvPr>
            <p:ph type="pic" sz="quarter" idx="25"/>
          </p:nvPr>
        </p:nvSpPr>
        <p:spPr>
          <a:xfrm>
            <a:off x="4979392" y="1060449"/>
            <a:ext cx="3707408" cy="1378800"/>
          </a:xfrm>
          <a:prstGeom prst="snip1Rect">
            <a:avLst>
              <a:gd name="adj" fmla="val 0"/>
            </a:avLst>
          </a:prstGeom>
          <a:ln w="19050">
            <a:noFill/>
          </a:ln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22" name="Inhaltsplatzhalter 3">
            <a:extLst>
              <a:ext uri="{FF2B5EF4-FFF2-40B4-BE49-F238E27FC236}">
                <a16:creationId xmlns:a16="http://schemas.microsoft.com/office/drawing/2014/main" id="{25276948-7FCB-464E-8CFF-86C94D1FE948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4979392" y="2528566"/>
            <a:ext cx="3707408" cy="288000"/>
          </a:xfrm>
        </p:spPr>
        <p:txBody>
          <a:bodyPr lIns="0" tIns="0" bIns="108000">
            <a:normAutofit/>
          </a:bodyPr>
          <a:lstStyle>
            <a:lvl1pPr>
              <a:defRPr b="0"/>
            </a:lvl1pPr>
            <a:lvl2pPr marL="180000">
              <a:spcBef>
                <a:spcPts val="0"/>
              </a:spcBef>
              <a:buClr>
                <a:schemeClr val="accent1"/>
              </a:buClr>
              <a:defRPr b="0">
                <a:solidFill>
                  <a:schemeClr val="tx2"/>
                </a:solidFill>
              </a:defRPr>
            </a:lvl2pPr>
            <a:lvl3pPr>
              <a:buClr>
                <a:schemeClr val="accent4"/>
              </a:buClr>
              <a:defRPr b="0">
                <a:solidFill>
                  <a:schemeClr val="tx2"/>
                </a:solidFill>
              </a:defRPr>
            </a:lvl3pPr>
            <a:lvl4pPr>
              <a:buClr>
                <a:schemeClr val="accent4"/>
              </a:buClr>
              <a:defRPr b="0">
                <a:solidFill>
                  <a:schemeClr val="tx2"/>
                </a:solidFill>
              </a:defRPr>
            </a:lvl4pPr>
            <a:lvl5pPr>
              <a:buClr>
                <a:schemeClr val="accent4"/>
              </a:buClr>
              <a:defRPr b="0">
                <a:solidFill>
                  <a:schemeClr val="tx2"/>
                </a:solidFill>
              </a:defRPr>
            </a:lvl5pPr>
          </a:lstStyle>
          <a:p>
            <a:pPr lvl="1"/>
            <a:r>
              <a:rPr lang="de-DE" dirty="0"/>
              <a:t>Formatvorlage</a:t>
            </a:r>
          </a:p>
        </p:txBody>
      </p:sp>
      <p:sp>
        <p:nvSpPr>
          <p:cNvPr id="23" name="Bildplatzhalter 3"/>
          <p:cNvSpPr>
            <a:spLocks noGrp="1"/>
          </p:cNvSpPr>
          <p:nvPr>
            <p:ph type="pic" sz="quarter" idx="27"/>
          </p:nvPr>
        </p:nvSpPr>
        <p:spPr>
          <a:xfrm>
            <a:off x="4979392" y="2905883"/>
            <a:ext cx="3707408" cy="1378800"/>
          </a:xfrm>
          <a:prstGeom prst="snip1Rect">
            <a:avLst>
              <a:gd name="adj" fmla="val 0"/>
            </a:avLst>
          </a:prstGeom>
          <a:ln w="19050">
            <a:noFill/>
          </a:ln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24" name="Inhaltsplatzhalter 3">
            <a:extLst>
              <a:ext uri="{FF2B5EF4-FFF2-40B4-BE49-F238E27FC236}">
                <a16:creationId xmlns:a16="http://schemas.microsoft.com/office/drawing/2014/main" id="{25276948-7FCB-464E-8CFF-86C94D1FE948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4979392" y="4374000"/>
            <a:ext cx="3707408" cy="288000"/>
          </a:xfrm>
        </p:spPr>
        <p:txBody>
          <a:bodyPr lIns="0" tIns="0" bIns="108000">
            <a:normAutofit/>
          </a:bodyPr>
          <a:lstStyle>
            <a:lvl1pPr>
              <a:defRPr b="0"/>
            </a:lvl1pPr>
            <a:lvl2pPr marL="180000">
              <a:spcBef>
                <a:spcPts val="0"/>
              </a:spcBef>
              <a:buClr>
                <a:schemeClr val="accent1"/>
              </a:buClr>
              <a:defRPr b="0">
                <a:solidFill>
                  <a:schemeClr val="tx2"/>
                </a:solidFill>
              </a:defRPr>
            </a:lvl2pPr>
            <a:lvl3pPr>
              <a:buClr>
                <a:schemeClr val="accent4"/>
              </a:buClr>
              <a:defRPr b="0">
                <a:solidFill>
                  <a:schemeClr val="tx2"/>
                </a:solidFill>
              </a:defRPr>
            </a:lvl3pPr>
            <a:lvl4pPr>
              <a:buClr>
                <a:schemeClr val="accent4"/>
              </a:buClr>
              <a:defRPr b="0">
                <a:solidFill>
                  <a:schemeClr val="tx2"/>
                </a:solidFill>
              </a:defRPr>
            </a:lvl4pPr>
            <a:lvl5pPr>
              <a:buClr>
                <a:schemeClr val="accent4"/>
              </a:buClr>
              <a:defRPr b="0">
                <a:solidFill>
                  <a:schemeClr val="tx2"/>
                </a:solidFill>
              </a:defRPr>
            </a:lvl5pPr>
          </a:lstStyle>
          <a:p>
            <a:pPr lvl="1"/>
            <a:r>
              <a:rPr lang="de-DE" dirty="0"/>
              <a:t>Formatvorlage</a:t>
            </a:r>
          </a:p>
        </p:txBody>
      </p:sp>
    </p:spTree>
    <p:extLst>
      <p:ext uri="{BB962C8B-B14F-4D97-AF65-F5344CB8AC3E}">
        <p14:creationId xmlns:p14="http://schemas.microsoft.com/office/powerpoint/2010/main" val="2827321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mit großem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6"/>
          <p:cNvSpPr>
            <a:spLocks noGrp="1"/>
          </p:cNvSpPr>
          <p:nvPr>
            <p:ph type="pic" sz="quarter" idx="13"/>
          </p:nvPr>
        </p:nvSpPr>
        <p:spPr>
          <a:xfrm>
            <a:off x="0" y="627533"/>
            <a:ext cx="9144000" cy="4248473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4"/>
          </p:nvPr>
        </p:nvSpPr>
        <p:spPr>
          <a:xfrm flipH="1">
            <a:off x="5309469" y="2355726"/>
            <a:ext cx="3377331" cy="2304256"/>
          </a:xfrm>
          <a:prstGeom prst="snip1Rect">
            <a:avLst>
              <a:gd name="adj" fmla="val 0"/>
            </a:avLst>
          </a:prstGeom>
          <a:solidFill>
            <a:schemeClr val="accent1">
              <a:alpha val="90000"/>
            </a:schemeClr>
          </a:solidFill>
        </p:spPr>
        <p:txBody>
          <a:bodyPr lIns="324000" tIns="360000" rIns="144000" bIns="432000" anchor="b">
            <a:normAutofit/>
          </a:bodyPr>
          <a:lstStyle>
            <a:lvl1pPr marL="0" indent="0">
              <a:buNone/>
              <a:defRPr sz="2800" b="1" cap="none" baseline="0">
                <a:solidFill>
                  <a:schemeClr val="bg1"/>
                </a:solidFill>
                <a:latin typeface="+mn-lt"/>
              </a:defRPr>
            </a:lvl1pPr>
            <a:lvl2pPr marL="180975" indent="0">
              <a:buNone/>
              <a:defRPr/>
            </a:lvl2pPr>
            <a:lvl3pPr marL="361950" indent="0">
              <a:buNone/>
              <a:defRPr/>
            </a:lvl3pPr>
            <a:lvl4pPr marL="536575" indent="0">
              <a:buNone/>
              <a:defRPr/>
            </a:lvl4pPr>
            <a:lvl5pPr marL="717550" indent="0">
              <a:buNone/>
              <a:defRPr/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14" name="Textplatzhalt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5309469" y="4299942"/>
            <a:ext cx="3377331" cy="360040"/>
          </a:xfrm>
        </p:spPr>
        <p:txBody>
          <a:bodyPr lIns="324000" tIns="0" rIns="108000" bIns="108000"/>
          <a:lstStyle>
            <a:lvl1pPr marL="0" indent="0">
              <a:buNone/>
              <a:defRPr b="0" cap="none" baseline="0">
                <a:solidFill>
                  <a:schemeClr val="bg1"/>
                </a:solidFill>
              </a:defRPr>
            </a:lvl1pPr>
            <a:lvl2pPr marL="180975" indent="0">
              <a:buNone/>
              <a:defRPr/>
            </a:lvl2pPr>
            <a:lvl3pPr marL="361950" indent="0">
              <a:buNone/>
              <a:defRPr/>
            </a:lvl3pPr>
            <a:lvl4pPr marL="536575" indent="0">
              <a:buNone/>
              <a:defRPr/>
            </a:lvl4pPr>
            <a:lvl5pPr marL="717550" indent="0">
              <a:buNone/>
              <a:defRPr/>
            </a:lvl5pPr>
          </a:lstStyle>
          <a:p>
            <a:pPr lvl="0"/>
            <a:r>
              <a:rPr lang="de-DE" dirty="0"/>
              <a:t>Untertitel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D1A0007F-81AA-4FEA-927A-50534DD07C1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5192" y="123477"/>
            <a:ext cx="710021" cy="415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9687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Bilder mit Bildunt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bIns="0"/>
          <a:lstStyle/>
          <a:p>
            <a:r>
              <a:rPr lang="de-DE"/>
              <a:t>Titelmasterformat durch Klicken bearbeiten</a:t>
            </a:r>
            <a:endParaRPr lang="en-GB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10.04.2018</a:t>
            </a:r>
            <a:endParaRPr lang="en-GB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OFFIS - Institut für Informatik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F0525-6F57-470C-8749-21765908DC7F}" type="slidenum">
              <a:rPr lang="en-GB" smtClean="0"/>
              <a:t>‹Nr.›</a:t>
            </a:fld>
            <a:endParaRPr lang="en-GB" dirty="0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611560" y="483518"/>
            <a:ext cx="6912768" cy="216495"/>
          </a:xfrm>
        </p:spPr>
        <p:txBody>
          <a:bodyPr lIns="72000" tIns="36000" rIns="72000" bIns="36000" anchor="ctr">
            <a:noAutofit/>
          </a:bodyPr>
          <a:lstStyle>
            <a:lvl1pPr>
              <a:buNone/>
              <a:defRPr sz="1400" b="0" cap="none" baseline="0">
                <a:solidFill>
                  <a:schemeClr val="tx1"/>
                </a:solidFill>
              </a:defRPr>
            </a:lvl1pPr>
            <a:lvl2pPr marL="180975" indent="0">
              <a:buNone/>
              <a:defRPr/>
            </a:lvl2pPr>
            <a:lvl3pPr marL="361950" indent="0">
              <a:buNone/>
              <a:defRPr/>
            </a:lvl3pPr>
            <a:lvl4pPr marL="536575" indent="0">
              <a:buNone/>
              <a:defRPr/>
            </a:lvl4pPr>
            <a:lvl5pPr marL="717550" indent="0">
              <a:buNone/>
              <a:defRPr/>
            </a:lvl5pPr>
          </a:lstStyle>
          <a:p>
            <a:pPr lvl="0"/>
            <a:r>
              <a:rPr lang="en-GB" dirty="0" err="1"/>
              <a:t>Untertitel</a:t>
            </a:r>
            <a:endParaRPr lang="en-GB" dirty="0"/>
          </a:p>
        </p:txBody>
      </p:sp>
      <p:sp>
        <p:nvSpPr>
          <p:cNvPr id="13" name="Bildplatzhalter 3"/>
          <p:cNvSpPr>
            <a:spLocks noGrp="1"/>
          </p:cNvSpPr>
          <p:nvPr>
            <p:ph type="pic" sz="quarter" idx="18"/>
          </p:nvPr>
        </p:nvSpPr>
        <p:spPr>
          <a:xfrm>
            <a:off x="468000" y="1060449"/>
            <a:ext cx="2678400" cy="1378800"/>
          </a:xfrm>
          <a:prstGeom prst="snip1Rect">
            <a:avLst>
              <a:gd name="adj" fmla="val 0"/>
            </a:avLst>
          </a:prstGeom>
          <a:ln w="19050">
            <a:noFill/>
          </a:ln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25276948-7FCB-464E-8CFF-86C94D1FE948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468000" y="2528566"/>
            <a:ext cx="2678400" cy="288000"/>
          </a:xfrm>
        </p:spPr>
        <p:txBody>
          <a:bodyPr lIns="0" tIns="0" rIns="90000" bIns="108000"/>
          <a:lstStyle>
            <a:lvl1pPr>
              <a:defRPr b="0"/>
            </a:lvl1pPr>
            <a:lvl2pPr marL="180000">
              <a:spcBef>
                <a:spcPts val="0"/>
              </a:spcBef>
              <a:buClr>
                <a:schemeClr val="accent1"/>
              </a:buClr>
              <a:defRPr b="0">
                <a:solidFill>
                  <a:schemeClr val="tx2"/>
                </a:solidFill>
              </a:defRPr>
            </a:lvl2pPr>
            <a:lvl3pPr>
              <a:buClr>
                <a:schemeClr val="accent4"/>
              </a:buClr>
              <a:defRPr b="0">
                <a:solidFill>
                  <a:schemeClr val="tx2"/>
                </a:solidFill>
              </a:defRPr>
            </a:lvl3pPr>
            <a:lvl4pPr>
              <a:buClr>
                <a:schemeClr val="accent4"/>
              </a:buClr>
              <a:defRPr b="0">
                <a:solidFill>
                  <a:schemeClr val="tx2"/>
                </a:solidFill>
              </a:defRPr>
            </a:lvl4pPr>
            <a:lvl5pPr>
              <a:buClr>
                <a:schemeClr val="accent4"/>
              </a:buClr>
              <a:defRPr b="0">
                <a:solidFill>
                  <a:schemeClr val="tx2"/>
                </a:solidFill>
              </a:defRPr>
            </a:lvl5pPr>
          </a:lstStyle>
          <a:p>
            <a:pPr lvl="1"/>
            <a:r>
              <a:rPr lang="de-DE" dirty="0"/>
              <a:t>Formatvorlage</a:t>
            </a:r>
          </a:p>
        </p:txBody>
      </p:sp>
      <p:sp>
        <p:nvSpPr>
          <p:cNvPr id="16" name="Bildplatzhalter 3"/>
          <p:cNvSpPr>
            <a:spLocks noGrp="1"/>
          </p:cNvSpPr>
          <p:nvPr>
            <p:ph type="pic" sz="quarter" idx="23"/>
          </p:nvPr>
        </p:nvSpPr>
        <p:spPr>
          <a:xfrm>
            <a:off x="468000" y="2905883"/>
            <a:ext cx="2678400" cy="1378800"/>
          </a:xfrm>
          <a:prstGeom prst="snip1Rect">
            <a:avLst>
              <a:gd name="adj" fmla="val 0"/>
            </a:avLst>
          </a:prstGeom>
          <a:ln w="19050">
            <a:noFill/>
          </a:ln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7" name="Inhaltsplatzhalter 3">
            <a:extLst>
              <a:ext uri="{FF2B5EF4-FFF2-40B4-BE49-F238E27FC236}">
                <a16:creationId xmlns:a16="http://schemas.microsoft.com/office/drawing/2014/main" id="{25276948-7FCB-464E-8CFF-86C94D1FE948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468000" y="4374000"/>
            <a:ext cx="2678400" cy="288000"/>
          </a:xfrm>
        </p:spPr>
        <p:txBody>
          <a:bodyPr lIns="0" tIns="0" rIns="90000" bIns="108000"/>
          <a:lstStyle>
            <a:lvl1pPr>
              <a:defRPr b="0"/>
            </a:lvl1pPr>
            <a:lvl2pPr marL="180000">
              <a:spcBef>
                <a:spcPts val="0"/>
              </a:spcBef>
              <a:buClr>
                <a:schemeClr val="accent1"/>
              </a:buClr>
              <a:defRPr b="0">
                <a:solidFill>
                  <a:schemeClr val="tx2"/>
                </a:solidFill>
              </a:defRPr>
            </a:lvl2pPr>
            <a:lvl3pPr>
              <a:buClr>
                <a:schemeClr val="accent4"/>
              </a:buClr>
              <a:defRPr b="0">
                <a:solidFill>
                  <a:schemeClr val="tx2"/>
                </a:solidFill>
              </a:defRPr>
            </a:lvl3pPr>
            <a:lvl4pPr>
              <a:buClr>
                <a:schemeClr val="accent4"/>
              </a:buClr>
              <a:defRPr b="0">
                <a:solidFill>
                  <a:schemeClr val="tx2"/>
                </a:solidFill>
              </a:defRPr>
            </a:lvl4pPr>
            <a:lvl5pPr>
              <a:buClr>
                <a:schemeClr val="accent4"/>
              </a:buClr>
              <a:defRPr b="0">
                <a:solidFill>
                  <a:schemeClr val="tx2"/>
                </a:solidFill>
              </a:defRPr>
            </a:lvl5pPr>
          </a:lstStyle>
          <a:p>
            <a:pPr lvl="1"/>
            <a:r>
              <a:rPr lang="de-DE" dirty="0"/>
              <a:t>Formatvorlage</a:t>
            </a:r>
          </a:p>
        </p:txBody>
      </p:sp>
      <p:sp>
        <p:nvSpPr>
          <p:cNvPr id="21" name="Bildplatzhalter 3"/>
          <p:cNvSpPr>
            <a:spLocks noGrp="1"/>
          </p:cNvSpPr>
          <p:nvPr>
            <p:ph type="pic" sz="quarter" idx="25"/>
          </p:nvPr>
        </p:nvSpPr>
        <p:spPr>
          <a:xfrm>
            <a:off x="6008400" y="1060449"/>
            <a:ext cx="2678400" cy="1378800"/>
          </a:xfrm>
          <a:prstGeom prst="snip1Rect">
            <a:avLst>
              <a:gd name="adj" fmla="val 0"/>
            </a:avLst>
          </a:prstGeom>
          <a:ln w="19050">
            <a:noFill/>
          </a:ln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8" name="Bildplatzhalter 3"/>
          <p:cNvSpPr>
            <a:spLocks noGrp="1"/>
          </p:cNvSpPr>
          <p:nvPr>
            <p:ph type="pic" sz="quarter" idx="29"/>
          </p:nvPr>
        </p:nvSpPr>
        <p:spPr>
          <a:xfrm>
            <a:off x="3238200" y="1060449"/>
            <a:ext cx="2678400" cy="1378800"/>
          </a:xfrm>
          <a:prstGeom prst="snip1Rect">
            <a:avLst>
              <a:gd name="adj" fmla="val 0"/>
            </a:avLst>
          </a:prstGeom>
          <a:ln w="19050">
            <a:noFill/>
          </a:ln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9" name="Inhaltsplatzhalter 3">
            <a:extLst>
              <a:ext uri="{FF2B5EF4-FFF2-40B4-BE49-F238E27FC236}">
                <a16:creationId xmlns:a16="http://schemas.microsoft.com/office/drawing/2014/main" id="{25276948-7FCB-464E-8CFF-86C94D1FE948}"/>
              </a:ext>
            </a:extLst>
          </p:cNvPr>
          <p:cNvSpPr>
            <a:spLocks noGrp="1"/>
          </p:cNvSpPr>
          <p:nvPr>
            <p:ph sz="quarter" idx="30" hasCustomPrompt="1"/>
          </p:nvPr>
        </p:nvSpPr>
        <p:spPr>
          <a:xfrm>
            <a:off x="3238200" y="2528566"/>
            <a:ext cx="2678400" cy="288000"/>
          </a:xfrm>
        </p:spPr>
        <p:txBody>
          <a:bodyPr lIns="0" tIns="0" rIns="90000" bIns="108000"/>
          <a:lstStyle>
            <a:lvl1pPr>
              <a:defRPr b="0"/>
            </a:lvl1pPr>
            <a:lvl2pPr marL="180000">
              <a:spcBef>
                <a:spcPts val="0"/>
              </a:spcBef>
              <a:buClr>
                <a:schemeClr val="accent1"/>
              </a:buClr>
              <a:defRPr b="0">
                <a:solidFill>
                  <a:schemeClr val="tx2"/>
                </a:solidFill>
              </a:defRPr>
            </a:lvl2pPr>
            <a:lvl3pPr>
              <a:buClr>
                <a:schemeClr val="accent4"/>
              </a:buClr>
              <a:defRPr b="0">
                <a:solidFill>
                  <a:schemeClr val="tx2"/>
                </a:solidFill>
              </a:defRPr>
            </a:lvl3pPr>
            <a:lvl4pPr>
              <a:buClr>
                <a:schemeClr val="accent4"/>
              </a:buClr>
              <a:defRPr b="0">
                <a:solidFill>
                  <a:schemeClr val="tx2"/>
                </a:solidFill>
              </a:defRPr>
            </a:lvl4pPr>
            <a:lvl5pPr>
              <a:buClr>
                <a:schemeClr val="accent4"/>
              </a:buClr>
              <a:defRPr b="0">
                <a:solidFill>
                  <a:schemeClr val="tx2"/>
                </a:solidFill>
              </a:defRPr>
            </a:lvl5pPr>
          </a:lstStyle>
          <a:p>
            <a:pPr lvl="1"/>
            <a:r>
              <a:rPr lang="de-DE" dirty="0"/>
              <a:t>Formatvorlage</a:t>
            </a:r>
          </a:p>
        </p:txBody>
      </p:sp>
      <p:sp>
        <p:nvSpPr>
          <p:cNvPr id="20" name="Bildplatzhalter 3"/>
          <p:cNvSpPr>
            <a:spLocks noGrp="1"/>
          </p:cNvSpPr>
          <p:nvPr>
            <p:ph type="pic" sz="quarter" idx="31"/>
          </p:nvPr>
        </p:nvSpPr>
        <p:spPr>
          <a:xfrm>
            <a:off x="3238200" y="2905883"/>
            <a:ext cx="2678400" cy="1378800"/>
          </a:xfrm>
          <a:prstGeom prst="snip1Rect">
            <a:avLst>
              <a:gd name="adj" fmla="val 0"/>
            </a:avLst>
          </a:prstGeom>
          <a:ln w="19050">
            <a:noFill/>
          </a:ln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25" name="Inhaltsplatzhalter 3">
            <a:extLst>
              <a:ext uri="{FF2B5EF4-FFF2-40B4-BE49-F238E27FC236}">
                <a16:creationId xmlns:a16="http://schemas.microsoft.com/office/drawing/2014/main" id="{25276948-7FCB-464E-8CFF-86C94D1FE948}"/>
              </a:ext>
            </a:extLst>
          </p:cNvPr>
          <p:cNvSpPr>
            <a:spLocks noGrp="1"/>
          </p:cNvSpPr>
          <p:nvPr>
            <p:ph sz="quarter" idx="32" hasCustomPrompt="1"/>
          </p:nvPr>
        </p:nvSpPr>
        <p:spPr>
          <a:xfrm>
            <a:off x="3238200" y="4374000"/>
            <a:ext cx="2678400" cy="288000"/>
          </a:xfrm>
        </p:spPr>
        <p:txBody>
          <a:bodyPr lIns="0" tIns="0" rIns="90000" bIns="108000"/>
          <a:lstStyle>
            <a:lvl1pPr>
              <a:defRPr b="0"/>
            </a:lvl1pPr>
            <a:lvl2pPr marL="180000">
              <a:spcBef>
                <a:spcPts val="0"/>
              </a:spcBef>
              <a:buClr>
                <a:schemeClr val="accent1"/>
              </a:buClr>
              <a:defRPr b="0">
                <a:solidFill>
                  <a:schemeClr val="tx2"/>
                </a:solidFill>
              </a:defRPr>
            </a:lvl2pPr>
            <a:lvl3pPr>
              <a:buClr>
                <a:schemeClr val="accent4"/>
              </a:buClr>
              <a:defRPr b="0">
                <a:solidFill>
                  <a:schemeClr val="tx2"/>
                </a:solidFill>
              </a:defRPr>
            </a:lvl3pPr>
            <a:lvl4pPr>
              <a:buClr>
                <a:schemeClr val="accent4"/>
              </a:buClr>
              <a:defRPr b="0">
                <a:solidFill>
                  <a:schemeClr val="tx2"/>
                </a:solidFill>
              </a:defRPr>
            </a:lvl4pPr>
            <a:lvl5pPr>
              <a:buClr>
                <a:schemeClr val="accent4"/>
              </a:buClr>
              <a:defRPr b="0">
                <a:solidFill>
                  <a:schemeClr val="tx2"/>
                </a:solidFill>
              </a:defRPr>
            </a:lvl5pPr>
          </a:lstStyle>
          <a:p>
            <a:pPr lvl="1"/>
            <a:r>
              <a:rPr lang="de-DE" dirty="0"/>
              <a:t>Formatvorlage</a:t>
            </a:r>
          </a:p>
        </p:txBody>
      </p:sp>
      <p:sp>
        <p:nvSpPr>
          <p:cNvPr id="26" name="Inhaltsplatzhalter 3">
            <a:extLst>
              <a:ext uri="{FF2B5EF4-FFF2-40B4-BE49-F238E27FC236}">
                <a16:creationId xmlns:a16="http://schemas.microsoft.com/office/drawing/2014/main" id="{25276948-7FCB-464E-8CFF-86C94D1FE948}"/>
              </a:ext>
            </a:extLst>
          </p:cNvPr>
          <p:cNvSpPr>
            <a:spLocks noGrp="1"/>
          </p:cNvSpPr>
          <p:nvPr>
            <p:ph sz="quarter" idx="33" hasCustomPrompt="1"/>
          </p:nvPr>
        </p:nvSpPr>
        <p:spPr>
          <a:xfrm>
            <a:off x="6008400" y="2528566"/>
            <a:ext cx="2678400" cy="288000"/>
          </a:xfrm>
        </p:spPr>
        <p:txBody>
          <a:bodyPr lIns="0" tIns="0" rIns="90000" bIns="108000"/>
          <a:lstStyle>
            <a:lvl1pPr>
              <a:defRPr b="0"/>
            </a:lvl1pPr>
            <a:lvl2pPr marL="180000">
              <a:spcBef>
                <a:spcPts val="0"/>
              </a:spcBef>
              <a:buClr>
                <a:schemeClr val="accent1"/>
              </a:buClr>
              <a:defRPr b="0">
                <a:solidFill>
                  <a:schemeClr val="tx2"/>
                </a:solidFill>
              </a:defRPr>
            </a:lvl2pPr>
            <a:lvl3pPr>
              <a:buClr>
                <a:schemeClr val="accent4"/>
              </a:buClr>
              <a:defRPr b="0">
                <a:solidFill>
                  <a:schemeClr val="tx2"/>
                </a:solidFill>
              </a:defRPr>
            </a:lvl3pPr>
            <a:lvl4pPr>
              <a:buClr>
                <a:schemeClr val="accent4"/>
              </a:buClr>
              <a:defRPr b="0">
                <a:solidFill>
                  <a:schemeClr val="tx2"/>
                </a:solidFill>
              </a:defRPr>
            </a:lvl4pPr>
            <a:lvl5pPr>
              <a:buClr>
                <a:schemeClr val="accent4"/>
              </a:buClr>
              <a:defRPr b="0">
                <a:solidFill>
                  <a:schemeClr val="tx2"/>
                </a:solidFill>
              </a:defRPr>
            </a:lvl5pPr>
          </a:lstStyle>
          <a:p>
            <a:pPr lvl="1"/>
            <a:r>
              <a:rPr lang="de-DE" dirty="0"/>
              <a:t>Formatvorlage</a:t>
            </a:r>
          </a:p>
        </p:txBody>
      </p:sp>
      <p:sp>
        <p:nvSpPr>
          <p:cNvPr id="27" name="Bildplatzhalter 3"/>
          <p:cNvSpPr>
            <a:spLocks noGrp="1"/>
          </p:cNvSpPr>
          <p:nvPr>
            <p:ph type="pic" sz="quarter" idx="34"/>
          </p:nvPr>
        </p:nvSpPr>
        <p:spPr>
          <a:xfrm>
            <a:off x="6008400" y="2905883"/>
            <a:ext cx="2678400" cy="1378800"/>
          </a:xfrm>
          <a:prstGeom prst="snip1Rect">
            <a:avLst>
              <a:gd name="adj" fmla="val 0"/>
            </a:avLst>
          </a:prstGeom>
          <a:ln w="19050">
            <a:noFill/>
          </a:ln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28" name="Inhaltsplatzhalter 3">
            <a:extLst>
              <a:ext uri="{FF2B5EF4-FFF2-40B4-BE49-F238E27FC236}">
                <a16:creationId xmlns:a16="http://schemas.microsoft.com/office/drawing/2014/main" id="{25276948-7FCB-464E-8CFF-86C94D1FE948}"/>
              </a:ext>
            </a:extLst>
          </p:cNvPr>
          <p:cNvSpPr>
            <a:spLocks noGrp="1"/>
          </p:cNvSpPr>
          <p:nvPr>
            <p:ph sz="quarter" idx="35" hasCustomPrompt="1"/>
          </p:nvPr>
        </p:nvSpPr>
        <p:spPr>
          <a:xfrm>
            <a:off x="6008400" y="4374000"/>
            <a:ext cx="2678400" cy="288000"/>
          </a:xfrm>
        </p:spPr>
        <p:txBody>
          <a:bodyPr lIns="0" tIns="0" rIns="90000" bIns="108000"/>
          <a:lstStyle>
            <a:lvl1pPr>
              <a:defRPr b="0"/>
            </a:lvl1pPr>
            <a:lvl2pPr marL="180000">
              <a:spcBef>
                <a:spcPts val="0"/>
              </a:spcBef>
              <a:buClr>
                <a:schemeClr val="accent1"/>
              </a:buClr>
              <a:defRPr b="0">
                <a:solidFill>
                  <a:schemeClr val="tx2"/>
                </a:solidFill>
              </a:defRPr>
            </a:lvl2pPr>
            <a:lvl3pPr>
              <a:buClr>
                <a:schemeClr val="accent4"/>
              </a:buClr>
              <a:defRPr b="0">
                <a:solidFill>
                  <a:schemeClr val="tx2"/>
                </a:solidFill>
              </a:defRPr>
            </a:lvl3pPr>
            <a:lvl4pPr>
              <a:buClr>
                <a:schemeClr val="accent4"/>
              </a:buClr>
              <a:defRPr b="0">
                <a:solidFill>
                  <a:schemeClr val="tx2"/>
                </a:solidFill>
              </a:defRPr>
            </a:lvl4pPr>
            <a:lvl5pPr>
              <a:buClr>
                <a:schemeClr val="accent4"/>
              </a:buClr>
              <a:defRPr b="0">
                <a:solidFill>
                  <a:schemeClr val="tx2"/>
                </a:solidFill>
              </a:defRPr>
            </a:lvl5pPr>
          </a:lstStyle>
          <a:p>
            <a:pPr lvl="1"/>
            <a:r>
              <a:rPr lang="de-DE" dirty="0"/>
              <a:t>Formatvorlage</a:t>
            </a:r>
          </a:p>
        </p:txBody>
      </p:sp>
    </p:spTree>
    <p:extLst>
      <p:ext uri="{BB962C8B-B14F-4D97-AF65-F5344CB8AC3E}">
        <p14:creationId xmlns:p14="http://schemas.microsoft.com/office/powerpoint/2010/main" val="90950217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 und Unter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560" y="123477"/>
            <a:ext cx="6912768" cy="360000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en-GB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10.04.2018</a:t>
            </a:r>
            <a:endParaRPr lang="en-GB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OFFIS - Institut für Informatik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F0525-6F57-470C-8749-21765908DC7F}" type="slidenum">
              <a:rPr lang="en-GB" smtClean="0"/>
              <a:t>‹Nr.›</a:t>
            </a:fld>
            <a:endParaRPr lang="en-GB" dirty="0"/>
          </a:p>
        </p:txBody>
      </p:sp>
      <p:sp>
        <p:nvSpPr>
          <p:cNvPr id="8" name="Textplatzhalt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611560" y="483047"/>
            <a:ext cx="6912768" cy="216495"/>
          </a:xfrm>
        </p:spPr>
        <p:txBody>
          <a:bodyPr lIns="72000" tIns="36000" rIns="72000" bIns="36000" anchor="ctr">
            <a:noAutofit/>
          </a:bodyPr>
          <a:lstStyle>
            <a:lvl1pPr>
              <a:buNone/>
              <a:defRPr sz="1400" b="0" cap="none" baseline="0">
                <a:solidFill>
                  <a:schemeClr val="tx1"/>
                </a:solidFill>
              </a:defRPr>
            </a:lvl1pPr>
            <a:lvl2pPr marL="180975" indent="0">
              <a:buNone/>
              <a:defRPr/>
            </a:lvl2pPr>
            <a:lvl3pPr marL="361950" indent="0">
              <a:buNone/>
              <a:defRPr/>
            </a:lvl3pPr>
            <a:lvl4pPr marL="536575" indent="0">
              <a:buNone/>
              <a:defRPr/>
            </a:lvl4pPr>
            <a:lvl5pPr marL="717550" indent="0">
              <a:buNone/>
              <a:defRPr/>
            </a:lvl5pPr>
          </a:lstStyle>
          <a:p>
            <a:pPr lvl="0"/>
            <a:r>
              <a:rPr lang="en-GB" dirty="0" err="1"/>
              <a:t>Untertitel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1479037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10.04.2018</a:t>
            </a:r>
            <a:endParaRPr lang="en-GB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OFFIS - Institut für Informatik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F0525-6F57-470C-8749-21765908DC7F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2792294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llflächiges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  <a:solidFill>
            <a:schemeClr val="bg1"/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167419556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runde Bilder mit 3 Inhal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platzhalter 18"/>
          <p:cNvSpPr>
            <a:spLocks noGrp="1"/>
          </p:cNvSpPr>
          <p:nvPr>
            <p:ph type="body" sz="quarter" idx="19"/>
          </p:nvPr>
        </p:nvSpPr>
        <p:spPr>
          <a:xfrm>
            <a:off x="463550" y="2931790"/>
            <a:ext cx="2678400" cy="360040"/>
          </a:xfrm>
        </p:spPr>
        <p:txBody>
          <a:bodyPr/>
          <a:lstStyle>
            <a:lvl1pPr marL="0" indent="0" algn="ctr">
              <a:buNone/>
              <a:defRPr b="1" cap="all" baseline="0">
                <a:solidFill>
                  <a:schemeClr val="accent1"/>
                </a:solidFill>
              </a:defRPr>
            </a:lvl1pPr>
            <a:lvl2pPr marL="0" indent="0" algn="ctr">
              <a:lnSpc>
                <a:spcPct val="100000"/>
              </a:lnSpc>
              <a:spcBef>
                <a:spcPts val="1200"/>
              </a:spcBef>
              <a:buNone/>
              <a:defRPr cap="all" baseline="0">
                <a:solidFill>
                  <a:schemeClr val="accent1"/>
                </a:solidFill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25" name="Rechteck 24"/>
          <p:cNvSpPr/>
          <p:nvPr userDrawn="1"/>
        </p:nvSpPr>
        <p:spPr>
          <a:xfrm>
            <a:off x="722750" y="3291830"/>
            <a:ext cx="2160000" cy="9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 err="1">
              <a:solidFill>
                <a:schemeClr val="bg1"/>
              </a:solidFill>
            </a:endParaRPr>
          </a:p>
        </p:txBody>
      </p:sp>
      <p:sp>
        <p:nvSpPr>
          <p:cNvPr id="26" name="Rechteck 25"/>
          <p:cNvSpPr/>
          <p:nvPr userDrawn="1"/>
        </p:nvSpPr>
        <p:spPr>
          <a:xfrm>
            <a:off x="3492000" y="3291830"/>
            <a:ext cx="2160000" cy="9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 err="1">
              <a:solidFill>
                <a:schemeClr val="bg1"/>
              </a:solidFill>
            </a:endParaRPr>
          </a:p>
        </p:txBody>
      </p:sp>
      <p:sp>
        <p:nvSpPr>
          <p:cNvPr id="27" name="Rechteck 26"/>
          <p:cNvSpPr/>
          <p:nvPr userDrawn="1"/>
        </p:nvSpPr>
        <p:spPr>
          <a:xfrm>
            <a:off x="6261250" y="3291830"/>
            <a:ext cx="2160000" cy="9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 err="1">
              <a:solidFill>
                <a:schemeClr val="bg1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10.04.2018</a:t>
            </a:r>
            <a:endParaRPr lang="en-GB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OFFIS - Institut für Informatik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F0525-6F57-470C-8749-21765908DC7F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7" name="Bildplatzhalter 16"/>
          <p:cNvSpPr>
            <a:spLocks noGrp="1"/>
          </p:cNvSpPr>
          <p:nvPr>
            <p:ph type="pic" sz="quarter" idx="18"/>
          </p:nvPr>
        </p:nvSpPr>
        <p:spPr>
          <a:xfrm>
            <a:off x="992750" y="1060450"/>
            <a:ext cx="1620000" cy="1620000"/>
          </a:xfrm>
          <a:prstGeom prst="ellipse">
            <a:avLst/>
          </a:prstGeo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23" name="Bildplatzhalter 16"/>
          <p:cNvSpPr>
            <a:spLocks noGrp="1"/>
          </p:cNvSpPr>
          <p:nvPr>
            <p:ph type="pic" sz="quarter" idx="22"/>
          </p:nvPr>
        </p:nvSpPr>
        <p:spPr>
          <a:xfrm>
            <a:off x="3762000" y="1060450"/>
            <a:ext cx="1620000" cy="1620000"/>
          </a:xfrm>
          <a:prstGeom prst="ellipse">
            <a:avLst/>
          </a:prstGeo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24" name="Bildplatzhalter 16"/>
          <p:cNvSpPr>
            <a:spLocks noGrp="1"/>
          </p:cNvSpPr>
          <p:nvPr>
            <p:ph type="pic" sz="quarter" idx="23"/>
          </p:nvPr>
        </p:nvSpPr>
        <p:spPr>
          <a:xfrm>
            <a:off x="6531250" y="1060450"/>
            <a:ext cx="1620000" cy="1620000"/>
          </a:xfrm>
          <a:prstGeom prst="ellipse">
            <a:avLst/>
          </a:prstGeo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28" name="Textplatzhalt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611560" y="483047"/>
            <a:ext cx="6912768" cy="216495"/>
          </a:xfrm>
        </p:spPr>
        <p:txBody>
          <a:bodyPr lIns="72000" tIns="36000" rIns="72000" bIns="36000" anchor="ctr">
            <a:noAutofit/>
          </a:bodyPr>
          <a:lstStyle>
            <a:lvl1pPr>
              <a:buNone/>
              <a:defRPr sz="1400" b="0" cap="none" baseline="0">
                <a:solidFill>
                  <a:schemeClr val="tx1"/>
                </a:solidFill>
              </a:defRPr>
            </a:lvl1pPr>
            <a:lvl2pPr marL="180975" indent="0">
              <a:buNone/>
              <a:defRPr/>
            </a:lvl2pPr>
            <a:lvl3pPr marL="361950" indent="0">
              <a:buNone/>
              <a:defRPr/>
            </a:lvl3pPr>
            <a:lvl4pPr marL="536575" indent="0">
              <a:buNone/>
              <a:defRPr/>
            </a:lvl4pPr>
            <a:lvl5pPr marL="717550" indent="0">
              <a:buNone/>
              <a:defRPr/>
            </a:lvl5pPr>
          </a:lstStyle>
          <a:p>
            <a:pPr lvl="0"/>
            <a:r>
              <a:rPr lang="en-GB" dirty="0" err="1"/>
              <a:t>Untertitel</a:t>
            </a:r>
            <a:endParaRPr lang="en-GB" dirty="0"/>
          </a:p>
        </p:txBody>
      </p:sp>
      <p:sp>
        <p:nvSpPr>
          <p:cNvPr id="30" name="Textplatzhalter 18"/>
          <p:cNvSpPr>
            <a:spLocks noGrp="1"/>
          </p:cNvSpPr>
          <p:nvPr>
            <p:ph type="body" sz="quarter" idx="24"/>
          </p:nvPr>
        </p:nvSpPr>
        <p:spPr>
          <a:xfrm>
            <a:off x="463550" y="3381830"/>
            <a:ext cx="2678400" cy="1279070"/>
          </a:xfrm>
        </p:spPr>
        <p:txBody>
          <a:bodyPr/>
          <a:lstStyle>
            <a:lvl1pPr marL="0" indent="0" algn="ctr">
              <a:buNone/>
              <a:defRPr b="0" cap="all" baseline="0">
                <a:solidFill>
                  <a:schemeClr val="accent1"/>
                </a:solidFill>
              </a:defRPr>
            </a:lvl1pPr>
            <a:lvl2pPr marL="0" indent="0" algn="ctr">
              <a:lnSpc>
                <a:spcPct val="100000"/>
              </a:lnSpc>
              <a:spcBef>
                <a:spcPts val="1200"/>
              </a:spcBef>
              <a:buNone/>
              <a:defRPr cap="all" baseline="0">
                <a:solidFill>
                  <a:schemeClr val="accent1"/>
                </a:solidFill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31" name="Textplatzhalter 18"/>
          <p:cNvSpPr>
            <a:spLocks noGrp="1"/>
          </p:cNvSpPr>
          <p:nvPr>
            <p:ph type="body" sz="quarter" idx="25"/>
          </p:nvPr>
        </p:nvSpPr>
        <p:spPr>
          <a:xfrm>
            <a:off x="3232800" y="2931790"/>
            <a:ext cx="2678400" cy="360040"/>
          </a:xfrm>
        </p:spPr>
        <p:txBody>
          <a:bodyPr/>
          <a:lstStyle>
            <a:lvl1pPr marL="0" indent="0" algn="ctr">
              <a:buNone/>
              <a:defRPr b="1" cap="all" baseline="0">
                <a:solidFill>
                  <a:schemeClr val="accent1"/>
                </a:solidFill>
              </a:defRPr>
            </a:lvl1pPr>
            <a:lvl2pPr marL="0" indent="0" algn="ctr">
              <a:lnSpc>
                <a:spcPct val="100000"/>
              </a:lnSpc>
              <a:spcBef>
                <a:spcPts val="1200"/>
              </a:spcBef>
              <a:buNone/>
              <a:defRPr cap="all" baseline="0">
                <a:solidFill>
                  <a:schemeClr val="accent1"/>
                </a:solidFill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32" name="Textplatzhalter 18"/>
          <p:cNvSpPr>
            <a:spLocks noGrp="1"/>
          </p:cNvSpPr>
          <p:nvPr>
            <p:ph type="body" sz="quarter" idx="26"/>
          </p:nvPr>
        </p:nvSpPr>
        <p:spPr>
          <a:xfrm>
            <a:off x="3232800" y="3381830"/>
            <a:ext cx="2678400" cy="1279070"/>
          </a:xfrm>
        </p:spPr>
        <p:txBody>
          <a:bodyPr/>
          <a:lstStyle>
            <a:lvl1pPr marL="0" indent="0" algn="ctr">
              <a:buNone/>
              <a:defRPr b="0" cap="all" baseline="0">
                <a:solidFill>
                  <a:schemeClr val="accent1"/>
                </a:solidFill>
              </a:defRPr>
            </a:lvl1pPr>
            <a:lvl2pPr marL="0" indent="0" algn="ctr">
              <a:lnSpc>
                <a:spcPct val="100000"/>
              </a:lnSpc>
              <a:spcBef>
                <a:spcPts val="1200"/>
              </a:spcBef>
              <a:buNone/>
              <a:defRPr cap="all" baseline="0">
                <a:solidFill>
                  <a:schemeClr val="accent1"/>
                </a:solidFill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33" name="Textplatzhalter 18"/>
          <p:cNvSpPr>
            <a:spLocks noGrp="1"/>
          </p:cNvSpPr>
          <p:nvPr>
            <p:ph type="body" sz="quarter" idx="27"/>
          </p:nvPr>
        </p:nvSpPr>
        <p:spPr>
          <a:xfrm>
            <a:off x="6002050" y="2931790"/>
            <a:ext cx="2678400" cy="360040"/>
          </a:xfrm>
        </p:spPr>
        <p:txBody>
          <a:bodyPr/>
          <a:lstStyle>
            <a:lvl1pPr marL="0" indent="0" algn="ctr">
              <a:buNone/>
              <a:defRPr b="1" cap="all" baseline="0">
                <a:solidFill>
                  <a:schemeClr val="accent1"/>
                </a:solidFill>
              </a:defRPr>
            </a:lvl1pPr>
            <a:lvl2pPr marL="0" indent="0" algn="ctr">
              <a:lnSpc>
                <a:spcPct val="100000"/>
              </a:lnSpc>
              <a:spcBef>
                <a:spcPts val="1200"/>
              </a:spcBef>
              <a:buNone/>
              <a:defRPr cap="all" baseline="0">
                <a:solidFill>
                  <a:schemeClr val="accent1"/>
                </a:solidFill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34" name="Textplatzhalter 18"/>
          <p:cNvSpPr>
            <a:spLocks noGrp="1"/>
          </p:cNvSpPr>
          <p:nvPr>
            <p:ph type="body" sz="quarter" idx="28"/>
          </p:nvPr>
        </p:nvSpPr>
        <p:spPr>
          <a:xfrm>
            <a:off x="6002050" y="3381830"/>
            <a:ext cx="2678400" cy="1279070"/>
          </a:xfrm>
        </p:spPr>
        <p:txBody>
          <a:bodyPr/>
          <a:lstStyle>
            <a:lvl1pPr marL="0" indent="0" algn="ctr">
              <a:buNone/>
              <a:defRPr b="0" cap="all" baseline="0">
                <a:solidFill>
                  <a:schemeClr val="accent1"/>
                </a:solidFill>
              </a:defRPr>
            </a:lvl1pPr>
            <a:lvl2pPr marL="0" indent="0" algn="ctr">
              <a:lnSpc>
                <a:spcPct val="100000"/>
              </a:lnSpc>
              <a:spcBef>
                <a:spcPts val="1200"/>
              </a:spcBef>
              <a:buNone/>
              <a:defRPr cap="all" baseline="0">
                <a:solidFill>
                  <a:schemeClr val="accent1"/>
                </a:solidFill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10349795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mit großem Bild und Vortragend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6"/>
          <p:cNvSpPr>
            <a:spLocks noGrp="1"/>
          </p:cNvSpPr>
          <p:nvPr>
            <p:ph type="pic" sz="quarter" idx="13"/>
          </p:nvPr>
        </p:nvSpPr>
        <p:spPr>
          <a:xfrm>
            <a:off x="0" y="627533"/>
            <a:ext cx="9144000" cy="4248473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4"/>
          </p:nvPr>
        </p:nvSpPr>
        <p:spPr>
          <a:xfrm flipH="1">
            <a:off x="5309469" y="2355726"/>
            <a:ext cx="3377331" cy="2304256"/>
          </a:xfrm>
          <a:prstGeom prst="snip1Rect">
            <a:avLst>
              <a:gd name="adj" fmla="val 0"/>
            </a:avLst>
          </a:prstGeom>
          <a:solidFill>
            <a:schemeClr val="accent1">
              <a:alpha val="90000"/>
            </a:schemeClr>
          </a:solidFill>
        </p:spPr>
        <p:txBody>
          <a:bodyPr lIns="324000" tIns="360000" rIns="144000" bIns="745200" anchor="b">
            <a:normAutofit/>
          </a:bodyPr>
          <a:lstStyle>
            <a:lvl1pPr marL="0" indent="0">
              <a:buNone/>
              <a:defRPr sz="2800" b="1" cap="none" baseline="0">
                <a:solidFill>
                  <a:schemeClr val="bg1"/>
                </a:solidFill>
                <a:latin typeface="+mn-lt"/>
              </a:defRPr>
            </a:lvl1pPr>
            <a:lvl2pPr marL="180975" indent="0">
              <a:buNone/>
              <a:defRPr/>
            </a:lvl2pPr>
            <a:lvl3pPr marL="361950" indent="0">
              <a:buNone/>
              <a:defRPr/>
            </a:lvl3pPr>
            <a:lvl4pPr marL="536575" indent="0">
              <a:buNone/>
              <a:defRPr/>
            </a:lvl4pPr>
            <a:lvl5pPr marL="717550" indent="0">
              <a:buNone/>
              <a:defRPr/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14" name="Textplatzhalt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5309469" y="4350492"/>
            <a:ext cx="3377331" cy="309489"/>
          </a:xfrm>
        </p:spPr>
        <p:txBody>
          <a:bodyPr lIns="324000" tIns="0" rIns="108000" bIns="108000">
            <a:normAutofit/>
          </a:bodyPr>
          <a:lstStyle>
            <a:lvl1pPr marL="180000" indent="-180000">
              <a:buClr>
                <a:schemeClr val="bg1"/>
              </a:buClr>
              <a:buFont typeface="Calibri" panose="020F0502020204030204" pitchFamily="34" charset="0"/>
              <a:buChar char="&gt;"/>
              <a:defRPr sz="1400" b="0" cap="none" baseline="0">
                <a:solidFill>
                  <a:schemeClr val="bg1"/>
                </a:solidFill>
              </a:defRPr>
            </a:lvl1pPr>
            <a:lvl2pPr marL="180975" indent="0">
              <a:buNone/>
              <a:defRPr/>
            </a:lvl2pPr>
            <a:lvl3pPr marL="361950" indent="0">
              <a:buNone/>
              <a:defRPr/>
            </a:lvl3pPr>
            <a:lvl4pPr marL="536575" indent="0">
              <a:buNone/>
              <a:defRPr/>
            </a:lvl4pPr>
            <a:lvl5pPr marL="717550" indent="0">
              <a:buNone/>
              <a:defRPr/>
            </a:lvl5pPr>
          </a:lstStyle>
          <a:p>
            <a:pPr lvl="0"/>
            <a:r>
              <a:rPr lang="de-DE" dirty="0"/>
              <a:t>Untertitel</a:t>
            </a:r>
          </a:p>
        </p:txBody>
      </p:sp>
      <p:sp>
        <p:nvSpPr>
          <p:cNvPr id="6" name="Textplatzhalter 13"/>
          <p:cNvSpPr>
            <a:spLocks noGrp="1"/>
          </p:cNvSpPr>
          <p:nvPr>
            <p:ph type="body" sz="quarter" idx="16" hasCustomPrompt="1"/>
          </p:nvPr>
        </p:nvSpPr>
        <p:spPr>
          <a:xfrm>
            <a:off x="5309469" y="3990451"/>
            <a:ext cx="3377331" cy="360040"/>
          </a:xfrm>
        </p:spPr>
        <p:txBody>
          <a:bodyPr lIns="324000" tIns="0" rIns="108000" bIns="108000"/>
          <a:lstStyle>
            <a:lvl1pPr marL="0" indent="0">
              <a:buNone/>
              <a:defRPr b="0" cap="none" baseline="0">
                <a:solidFill>
                  <a:schemeClr val="bg1"/>
                </a:solidFill>
              </a:defRPr>
            </a:lvl1pPr>
            <a:lvl2pPr marL="180975" indent="0">
              <a:buNone/>
              <a:defRPr/>
            </a:lvl2pPr>
            <a:lvl3pPr marL="361950" indent="0">
              <a:buNone/>
              <a:defRPr/>
            </a:lvl3pPr>
            <a:lvl4pPr marL="536575" indent="0">
              <a:buNone/>
              <a:defRPr/>
            </a:lvl4pPr>
            <a:lvl5pPr marL="717550" indent="0">
              <a:buNone/>
              <a:defRPr/>
            </a:lvl5pPr>
          </a:lstStyle>
          <a:p>
            <a:pPr lvl="0"/>
            <a:r>
              <a:rPr lang="de-DE" dirty="0"/>
              <a:t>Untertitel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D1A0007F-81AA-4FEA-927A-50534DD07C1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5192" y="123477"/>
            <a:ext cx="710021" cy="415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4017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platzhalt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611560" y="483047"/>
            <a:ext cx="6912768" cy="216495"/>
          </a:xfrm>
        </p:spPr>
        <p:txBody>
          <a:bodyPr lIns="72000" tIns="36000" rIns="72000" bIns="36000" anchor="ctr">
            <a:noAutofit/>
          </a:bodyPr>
          <a:lstStyle>
            <a:lvl1pPr>
              <a:buNone/>
              <a:defRPr sz="1400" b="0" cap="none" baseline="0">
                <a:solidFill>
                  <a:schemeClr val="tx1"/>
                </a:solidFill>
              </a:defRPr>
            </a:lvl1pPr>
            <a:lvl2pPr marL="180975" indent="0">
              <a:buNone/>
              <a:defRPr/>
            </a:lvl2pPr>
            <a:lvl3pPr marL="361950" indent="0">
              <a:buNone/>
              <a:defRPr/>
            </a:lvl3pPr>
            <a:lvl4pPr marL="536575" indent="0">
              <a:buNone/>
              <a:defRPr/>
            </a:lvl4pPr>
            <a:lvl5pPr marL="717550" indent="0">
              <a:buNone/>
              <a:defRPr/>
            </a:lvl5pPr>
          </a:lstStyle>
          <a:p>
            <a:pPr lvl="0"/>
            <a:r>
              <a:rPr lang="en-GB" dirty="0" err="1"/>
              <a:t>Untertitel</a:t>
            </a:r>
            <a:endParaRPr lang="en-GB" dirty="0"/>
          </a:p>
        </p:txBody>
      </p:sp>
      <p:sp>
        <p:nvSpPr>
          <p:cNvPr id="14" name="Titel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15" name="Datumsplatzhalter 1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/>
              <a:t>10.04.2018</a:t>
            </a:r>
            <a:endParaRPr lang="en-GB" dirty="0"/>
          </a:p>
        </p:txBody>
      </p:sp>
      <p:sp>
        <p:nvSpPr>
          <p:cNvPr id="16" name="Fußzeilenplatzhalter 1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OFFIS - Institut für Informatik</a:t>
            </a:r>
            <a:endParaRPr lang="de-DE" dirty="0"/>
          </a:p>
        </p:txBody>
      </p:sp>
      <p:sp>
        <p:nvSpPr>
          <p:cNvPr id="17" name="Foliennummernplatzhalter 1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2AF0525-6F57-470C-8749-21765908DC7F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97F7CCDD-9ECC-4607-84AF-1B5AC84E03D7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463550" y="1060450"/>
            <a:ext cx="8216900" cy="3600450"/>
          </a:xfrm>
        </p:spPr>
        <p:txBody>
          <a:bodyPr/>
          <a:lstStyle>
            <a:lvl1pPr>
              <a:defRPr b="1"/>
            </a:lvl1pPr>
            <a:lvl2pPr>
              <a:buClr>
                <a:schemeClr val="accent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4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4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4"/>
              </a:buClr>
              <a:defRPr>
                <a:solidFill>
                  <a:schemeClr val="tx1"/>
                </a:solidFill>
              </a:defRPr>
            </a:lvl5pPr>
            <a:lvl9pPr marL="717550" indent="0">
              <a:buNone/>
              <a:defRPr/>
            </a:lvl9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 err="1"/>
              <a:t>Zdddddweite</a:t>
            </a:r>
            <a:r>
              <a:rPr lang="de-DE" dirty="0"/>
              <a:t>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8"/>
            <a:endParaRPr lang="de-DE" dirty="0"/>
          </a:p>
        </p:txBody>
      </p:sp>
      <p:sp>
        <p:nvSpPr>
          <p:cNvPr id="8" name="Bildplatzhalter 4"/>
          <p:cNvSpPr>
            <a:spLocks noGrp="1"/>
          </p:cNvSpPr>
          <p:nvPr>
            <p:ph type="pic" sz="quarter" idx="10" hasCustomPrompt="1"/>
          </p:nvPr>
        </p:nvSpPr>
        <p:spPr>
          <a:xfrm>
            <a:off x="5076056" y="123477"/>
            <a:ext cx="2807743" cy="41275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 dirty="0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5371239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bIns="0"/>
          <a:lstStyle/>
          <a:p>
            <a:r>
              <a:rPr lang="de-DE"/>
              <a:t>Titelmasterformat durch Klicken bearbeiten</a:t>
            </a:r>
            <a:endParaRPr lang="en-GB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10.04.2018</a:t>
            </a:r>
            <a:endParaRPr lang="en-GB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OFFIS - Institut für Informatik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F0525-6F57-470C-8749-21765908DC7F}" type="slidenum">
              <a:rPr lang="en-GB" smtClean="0"/>
              <a:t>‹Nr.›</a:t>
            </a:fld>
            <a:endParaRPr lang="en-GB" dirty="0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611560" y="483518"/>
            <a:ext cx="6912768" cy="216495"/>
          </a:xfrm>
        </p:spPr>
        <p:txBody>
          <a:bodyPr lIns="72000" tIns="36000" rIns="72000" bIns="36000" anchor="ctr">
            <a:noAutofit/>
          </a:bodyPr>
          <a:lstStyle>
            <a:lvl1pPr>
              <a:buNone/>
              <a:defRPr sz="1400" b="0" cap="none" baseline="0">
                <a:solidFill>
                  <a:schemeClr val="tx1"/>
                </a:solidFill>
              </a:defRPr>
            </a:lvl1pPr>
            <a:lvl2pPr marL="180975" indent="0">
              <a:buNone/>
              <a:defRPr/>
            </a:lvl2pPr>
            <a:lvl3pPr marL="361950" indent="0">
              <a:buNone/>
              <a:defRPr/>
            </a:lvl3pPr>
            <a:lvl4pPr marL="536575" indent="0">
              <a:buNone/>
              <a:defRPr/>
            </a:lvl4pPr>
            <a:lvl5pPr marL="717550" indent="0">
              <a:buNone/>
              <a:defRPr/>
            </a:lvl5pPr>
          </a:lstStyle>
          <a:p>
            <a:pPr lvl="0"/>
            <a:r>
              <a:rPr lang="en-GB" dirty="0" err="1"/>
              <a:t>Untertitel</a:t>
            </a:r>
            <a:endParaRPr lang="en-GB" dirty="0"/>
          </a:p>
        </p:txBody>
      </p:sp>
      <p:sp>
        <p:nvSpPr>
          <p:cNvPr id="12" name="Bildplatzhalter 3"/>
          <p:cNvSpPr>
            <a:spLocks noGrp="1"/>
          </p:cNvSpPr>
          <p:nvPr>
            <p:ph type="pic" sz="quarter" idx="18"/>
          </p:nvPr>
        </p:nvSpPr>
        <p:spPr>
          <a:xfrm>
            <a:off x="463166" y="1060449"/>
            <a:ext cx="8217669" cy="3600451"/>
          </a:xfrm>
          <a:prstGeom prst="snip1Rect">
            <a:avLst>
              <a:gd name="adj" fmla="val 0"/>
            </a:avLst>
          </a:prstGeom>
          <a:ln w="19050">
            <a:solidFill>
              <a:schemeClr val="accent1"/>
            </a:solidFill>
          </a:ln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1944885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 (Inhalt/Bil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560" y="123477"/>
            <a:ext cx="6912768" cy="360000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en-GB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10.04.2018</a:t>
            </a:r>
            <a:endParaRPr lang="en-GB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OFFIS - Institut für Informatik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F0525-6F57-470C-8749-21765908DC7F}" type="slidenum">
              <a:rPr lang="en-GB" smtClean="0"/>
              <a:t>‹Nr.›</a:t>
            </a:fld>
            <a:endParaRPr lang="en-GB" dirty="0"/>
          </a:p>
        </p:txBody>
      </p:sp>
      <p:sp>
        <p:nvSpPr>
          <p:cNvPr id="9" name="Textplatzhalt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611560" y="483518"/>
            <a:ext cx="6912768" cy="216495"/>
          </a:xfrm>
        </p:spPr>
        <p:txBody>
          <a:bodyPr lIns="72000" tIns="36000" rIns="72000" bIns="36000" anchor="ctr">
            <a:noAutofit/>
          </a:bodyPr>
          <a:lstStyle>
            <a:lvl1pPr>
              <a:buNone/>
              <a:defRPr sz="1400" b="0" cap="none" baseline="0">
                <a:solidFill>
                  <a:schemeClr val="tx1"/>
                </a:solidFill>
              </a:defRPr>
            </a:lvl1pPr>
            <a:lvl2pPr marL="180975" indent="0">
              <a:buNone/>
              <a:defRPr/>
            </a:lvl2pPr>
            <a:lvl3pPr marL="361950" indent="0">
              <a:buNone/>
              <a:defRPr/>
            </a:lvl3pPr>
            <a:lvl4pPr marL="536575" indent="0">
              <a:buNone/>
              <a:defRPr/>
            </a:lvl4pPr>
            <a:lvl5pPr marL="717550" indent="0">
              <a:buNone/>
              <a:defRPr/>
            </a:lvl5pPr>
          </a:lstStyle>
          <a:p>
            <a:pPr lvl="0"/>
            <a:r>
              <a:rPr lang="en-GB" dirty="0" err="1"/>
              <a:t>Untertitel</a:t>
            </a:r>
            <a:endParaRPr lang="en-GB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34DB5A77-C16C-45C4-8436-5541E93CC175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468000" y="1062038"/>
            <a:ext cx="4032000" cy="3600000"/>
          </a:xfrm>
        </p:spPr>
        <p:txBody>
          <a:bodyPr anchor="t"/>
          <a:lstStyle>
            <a:lvl2pPr>
              <a:buClr>
                <a:schemeClr val="accent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4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4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4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8" name="Bildplatzhalter 7"/>
          <p:cNvSpPr>
            <a:spLocks noGrp="1"/>
          </p:cNvSpPr>
          <p:nvPr>
            <p:ph type="pic" sz="quarter" idx="21"/>
          </p:nvPr>
        </p:nvSpPr>
        <p:spPr>
          <a:xfrm>
            <a:off x="4652963" y="1062038"/>
            <a:ext cx="4032250" cy="3600450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383003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 (Bild/Inhal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560" y="123477"/>
            <a:ext cx="6912768" cy="360000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en-GB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10.04.2018</a:t>
            </a:r>
            <a:endParaRPr lang="en-GB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OFFIS - Institut für Informatik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F0525-6F57-470C-8749-21765908DC7F}" type="slidenum">
              <a:rPr lang="en-GB" smtClean="0"/>
              <a:t>‹Nr.›</a:t>
            </a:fld>
            <a:endParaRPr lang="en-GB" dirty="0"/>
          </a:p>
        </p:txBody>
      </p:sp>
      <p:sp>
        <p:nvSpPr>
          <p:cNvPr id="9" name="Textplatzhalt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611560" y="483518"/>
            <a:ext cx="6912768" cy="216495"/>
          </a:xfrm>
        </p:spPr>
        <p:txBody>
          <a:bodyPr lIns="72000" tIns="36000" rIns="72000" bIns="36000" anchor="ctr">
            <a:noAutofit/>
          </a:bodyPr>
          <a:lstStyle>
            <a:lvl1pPr>
              <a:buNone/>
              <a:defRPr sz="1400" b="0" cap="none" baseline="0">
                <a:solidFill>
                  <a:schemeClr val="tx1"/>
                </a:solidFill>
              </a:defRPr>
            </a:lvl1pPr>
            <a:lvl2pPr marL="180975" indent="0">
              <a:buNone/>
              <a:defRPr/>
            </a:lvl2pPr>
            <a:lvl3pPr marL="361950" indent="0">
              <a:buNone/>
              <a:defRPr/>
            </a:lvl3pPr>
            <a:lvl4pPr marL="536575" indent="0">
              <a:buNone/>
              <a:defRPr/>
            </a:lvl4pPr>
            <a:lvl5pPr marL="717550" indent="0">
              <a:buNone/>
              <a:defRPr/>
            </a:lvl5pPr>
          </a:lstStyle>
          <a:p>
            <a:pPr lvl="0"/>
            <a:r>
              <a:rPr lang="en-GB" dirty="0" err="1"/>
              <a:t>Untertitel</a:t>
            </a:r>
            <a:endParaRPr lang="en-GB" dirty="0"/>
          </a:p>
        </p:txBody>
      </p:sp>
      <p:sp>
        <p:nvSpPr>
          <p:cNvPr id="15" name="Inhaltsplatzhalter 3">
            <a:extLst>
              <a:ext uri="{FF2B5EF4-FFF2-40B4-BE49-F238E27FC236}">
                <a16:creationId xmlns:a16="http://schemas.microsoft.com/office/drawing/2014/main" id="{8A0D9E13-25BD-4922-BF27-B00C8899F813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4653480" y="1062158"/>
            <a:ext cx="4032000" cy="3600000"/>
          </a:xfrm>
        </p:spPr>
        <p:txBody>
          <a:bodyPr anchor="t"/>
          <a:lstStyle>
            <a:lvl2pPr>
              <a:buClr>
                <a:schemeClr val="accent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4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4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4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0" name="Bildplatzhalter 3"/>
          <p:cNvSpPr>
            <a:spLocks noGrp="1"/>
          </p:cNvSpPr>
          <p:nvPr>
            <p:ph type="pic" sz="quarter" idx="18"/>
          </p:nvPr>
        </p:nvSpPr>
        <p:spPr>
          <a:xfrm>
            <a:off x="467544" y="1060407"/>
            <a:ext cx="4032456" cy="3600494"/>
          </a:xfrm>
          <a:prstGeom prst="snip1Rect">
            <a:avLst>
              <a:gd name="adj" fmla="val 0"/>
            </a:avLst>
          </a:prstGeom>
          <a:noFill/>
          <a:ln w="38100"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434495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 (Weiß/Weiß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560" y="123477"/>
            <a:ext cx="6912768" cy="360000"/>
          </a:xfrm>
        </p:spPr>
        <p:txBody>
          <a:bodyPr/>
          <a:lstStyle>
            <a:lvl1pPr>
              <a:defRPr sz="2200"/>
            </a:lvl1pPr>
          </a:lstStyle>
          <a:p>
            <a:r>
              <a:rPr lang="de-DE"/>
              <a:t>Titelmasterformat durch Klicken bearbeiten</a:t>
            </a:r>
            <a:endParaRPr lang="en-GB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10.04.2018</a:t>
            </a:r>
            <a:endParaRPr lang="en-GB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OFFIS - Institut für Informatik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F0525-6F57-470C-8749-21765908DC7F}" type="slidenum">
              <a:rPr lang="en-GB" smtClean="0"/>
              <a:t>‹Nr.›</a:t>
            </a:fld>
            <a:endParaRPr lang="en-GB" dirty="0"/>
          </a:p>
        </p:txBody>
      </p:sp>
      <p:sp>
        <p:nvSpPr>
          <p:cNvPr id="9" name="Textplatzhalt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611560" y="483518"/>
            <a:ext cx="6912768" cy="216495"/>
          </a:xfrm>
        </p:spPr>
        <p:txBody>
          <a:bodyPr lIns="72000" tIns="36000" rIns="72000" bIns="36000" anchor="ctr">
            <a:noAutofit/>
          </a:bodyPr>
          <a:lstStyle>
            <a:lvl1pPr>
              <a:buNone/>
              <a:defRPr sz="1400" b="0" cap="none" baseline="0">
                <a:solidFill>
                  <a:schemeClr val="tx1"/>
                </a:solidFill>
              </a:defRPr>
            </a:lvl1pPr>
            <a:lvl2pPr marL="180975" indent="0">
              <a:buNone/>
              <a:defRPr/>
            </a:lvl2pPr>
            <a:lvl3pPr marL="361950" indent="0">
              <a:buNone/>
              <a:defRPr/>
            </a:lvl3pPr>
            <a:lvl4pPr marL="536575" indent="0">
              <a:buNone/>
              <a:defRPr/>
            </a:lvl4pPr>
            <a:lvl5pPr marL="717550" indent="0">
              <a:buNone/>
              <a:defRPr/>
            </a:lvl5pPr>
          </a:lstStyle>
          <a:p>
            <a:pPr lvl="0"/>
            <a:r>
              <a:rPr lang="en-GB" dirty="0" err="1"/>
              <a:t>Untertitel</a:t>
            </a:r>
            <a:endParaRPr lang="en-GB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34DB5A77-C16C-45C4-8436-5541E93CC175}"/>
              </a:ext>
            </a:extLst>
          </p:cNvPr>
          <p:cNvSpPr>
            <a:spLocks noGrp="1" noChangeAspect="1"/>
          </p:cNvSpPr>
          <p:nvPr>
            <p:ph sz="quarter" idx="18"/>
          </p:nvPr>
        </p:nvSpPr>
        <p:spPr>
          <a:xfrm>
            <a:off x="468000" y="1062158"/>
            <a:ext cx="4032000" cy="3600000"/>
          </a:xfrm>
        </p:spPr>
        <p:txBody>
          <a:bodyPr anchor="ctr"/>
          <a:lstStyle>
            <a:lvl1pPr>
              <a:defRPr b="1"/>
            </a:lvl1pPr>
            <a:lvl2pPr>
              <a:buClr>
                <a:schemeClr val="accent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4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4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4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1" name="Inhaltsplatzhalter 3">
            <a:extLst>
              <a:ext uri="{FF2B5EF4-FFF2-40B4-BE49-F238E27FC236}">
                <a16:creationId xmlns:a16="http://schemas.microsoft.com/office/drawing/2014/main" id="{8A0D9E13-25BD-4922-BF27-B00C8899F813}"/>
              </a:ext>
            </a:extLst>
          </p:cNvPr>
          <p:cNvSpPr>
            <a:spLocks noGrp="1" noChangeAspect="1"/>
          </p:cNvSpPr>
          <p:nvPr>
            <p:ph sz="quarter" idx="20"/>
          </p:nvPr>
        </p:nvSpPr>
        <p:spPr>
          <a:xfrm>
            <a:off x="4653480" y="1062000"/>
            <a:ext cx="4032000" cy="3600000"/>
          </a:xfrm>
          <a:noFill/>
        </p:spPr>
        <p:txBody>
          <a:bodyPr anchor="ctr">
            <a:normAutofit/>
          </a:bodyPr>
          <a:lstStyle>
            <a:lvl1pPr>
              <a:buClr>
                <a:schemeClr val="bg1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4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4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4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544143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11560" y="123477"/>
            <a:ext cx="6912768" cy="360000"/>
          </a:xfrm>
          <a:prstGeom prst="rect">
            <a:avLst/>
          </a:prstGeom>
        </p:spPr>
        <p:txBody>
          <a:bodyPr vert="horz" lIns="72000" tIns="36000" rIns="72000" bIns="0" rtlCol="0" anchor="ctr">
            <a:noAutofit/>
          </a:bodyPr>
          <a:lstStyle/>
          <a:p>
            <a:r>
              <a:rPr lang="de-DE" dirty="0"/>
              <a:t>Titelmasterformat durch Klicken bearbeiten</a:t>
            </a:r>
            <a:endParaRPr lang="en-GB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63550" y="1061500"/>
            <a:ext cx="8216900" cy="35994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63550" y="4866504"/>
            <a:ext cx="720000" cy="267493"/>
          </a:xfrm>
          <a:prstGeom prst="rect">
            <a:avLst/>
          </a:prstGeom>
        </p:spPr>
        <p:txBody>
          <a:bodyPr vert="horz" wrap="none" lIns="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/>
              <a:t>10.04.2018</a:t>
            </a:r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274965" y="4866482"/>
            <a:ext cx="6594070" cy="26749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OFFIS - Institut für Informatik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 flipH="1">
            <a:off x="7960450" y="4866482"/>
            <a:ext cx="720000" cy="267494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6800" rIns="0" bIns="46800" rtlCol="0" anchor="ctr">
            <a:normAutofit/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D2AF0525-6F57-470C-8749-21765908DC7F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9" name="Rechteck 9"/>
          <p:cNvSpPr/>
          <p:nvPr userDrawn="1"/>
        </p:nvSpPr>
        <p:spPr>
          <a:xfrm>
            <a:off x="467544" y="123478"/>
            <a:ext cx="72008" cy="576064"/>
          </a:xfrm>
          <a:custGeom>
            <a:avLst/>
            <a:gdLst/>
            <a:ahLst/>
            <a:cxnLst/>
            <a:rect l="l" t="t" r="r" b="b"/>
            <a:pathLst>
              <a:path w="108012" h="576064">
                <a:moveTo>
                  <a:pt x="108012" y="179999"/>
                </a:moveTo>
                <a:lnTo>
                  <a:pt x="108012" y="576064"/>
                </a:lnTo>
                <a:lnTo>
                  <a:pt x="0" y="576064"/>
                </a:lnTo>
                <a:lnTo>
                  <a:pt x="0" y="234005"/>
                </a:lnTo>
                <a:close/>
                <a:moveTo>
                  <a:pt x="0" y="0"/>
                </a:moveTo>
                <a:lnTo>
                  <a:pt x="108012" y="0"/>
                </a:lnTo>
                <a:lnTo>
                  <a:pt x="108012" y="179999"/>
                </a:lnTo>
                <a:lnTo>
                  <a:pt x="0" y="12599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extBox 17">
            <a:extLst>
              <a:ext uri="{FF2B5EF4-FFF2-40B4-BE49-F238E27FC236}">
                <a16:creationId xmlns:a16="http://schemas.microsoft.com/office/drawing/2014/main" id="{418FB8A4-4E5F-4141-A444-D53C8DF3F613}"/>
              </a:ext>
            </a:extLst>
          </p:cNvPr>
          <p:cNvSpPr txBox="1"/>
          <p:nvPr userDrawn="1"/>
        </p:nvSpPr>
        <p:spPr>
          <a:xfrm>
            <a:off x="-585344" y="846056"/>
            <a:ext cx="51308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/>
              <a:t>5.20</a:t>
            </a:r>
          </a:p>
        </p:txBody>
      </p:sp>
      <p:sp>
        <p:nvSpPr>
          <p:cNvPr id="11" name="TextBox 18">
            <a:extLst>
              <a:ext uri="{FF2B5EF4-FFF2-40B4-BE49-F238E27FC236}">
                <a16:creationId xmlns:a16="http://schemas.microsoft.com/office/drawing/2014/main" id="{C54D92D2-6D5F-40C1-878D-7E08C3FBD07A}"/>
              </a:ext>
            </a:extLst>
          </p:cNvPr>
          <p:cNvSpPr txBox="1"/>
          <p:nvPr userDrawn="1"/>
        </p:nvSpPr>
        <p:spPr>
          <a:xfrm>
            <a:off x="-609380" y="4446339"/>
            <a:ext cx="51308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/>
              <a:t>5.80</a:t>
            </a:r>
          </a:p>
        </p:txBody>
      </p:sp>
      <p:sp>
        <p:nvSpPr>
          <p:cNvPr id="12" name="TextBox 19">
            <a:extLst>
              <a:ext uri="{FF2B5EF4-FFF2-40B4-BE49-F238E27FC236}">
                <a16:creationId xmlns:a16="http://schemas.microsoft.com/office/drawing/2014/main" id="{7912F788-9B0F-488A-B5EA-50D335F7F09B}"/>
              </a:ext>
            </a:extLst>
          </p:cNvPr>
          <p:cNvSpPr txBox="1"/>
          <p:nvPr userDrawn="1"/>
        </p:nvSpPr>
        <p:spPr>
          <a:xfrm>
            <a:off x="8704090" y="-431209"/>
            <a:ext cx="51308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/>
              <a:t>11.42</a:t>
            </a:r>
          </a:p>
        </p:txBody>
      </p:sp>
      <p:sp>
        <p:nvSpPr>
          <p:cNvPr id="13" name="TextBox 20">
            <a:extLst>
              <a:ext uri="{FF2B5EF4-FFF2-40B4-BE49-F238E27FC236}">
                <a16:creationId xmlns:a16="http://schemas.microsoft.com/office/drawing/2014/main" id="{A59DB68A-2D97-490F-BD8D-3FF44FE352B9}"/>
              </a:ext>
            </a:extLst>
          </p:cNvPr>
          <p:cNvSpPr txBox="1"/>
          <p:nvPr userDrawn="1"/>
        </p:nvSpPr>
        <p:spPr>
          <a:xfrm>
            <a:off x="-518" y="-431209"/>
            <a:ext cx="51308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/>
              <a:t>11.40</a:t>
            </a:r>
          </a:p>
        </p:txBody>
      </p:sp>
      <p:cxnSp>
        <p:nvCxnSpPr>
          <p:cNvPr id="14" name="Straight Connector 22">
            <a:extLst>
              <a:ext uri="{FF2B5EF4-FFF2-40B4-BE49-F238E27FC236}">
                <a16:creationId xmlns:a16="http://schemas.microsoft.com/office/drawing/2014/main" id="{2B645D4D-AA40-4950-9F69-99803FB6E37D}"/>
              </a:ext>
            </a:extLst>
          </p:cNvPr>
          <p:cNvCxnSpPr/>
          <p:nvPr userDrawn="1"/>
        </p:nvCxnSpPr>
        <p:spPr>
          <a:xfrm>
            <a:off x="-650114" y="1061788"/>
            <a:ext cx="642620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23">
            <a:extLst>
              <a:ext uri="{FF2B5EF4-FFF2-40B4-BE49-F238E27FC236}">
                <a16:creationId xmlns:a16="http://schemas.microsoft.com/office/drawing/2014/main" id="{240754DA-B3B3-4360-BE79-4DA01F8C048E}"/>
              </a:ext>
            </a:extLst>
          </p:cNvPr>
          <p:cNvCxnSpPr/>
          <p:nvPr userDrawn="1"/>
        </p:nvCxnSpPr>
        <p:spPr>
          <a:xfrm>
            <a:off x="-674150" y="4661783"/>
            <a:ext cx="642620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24">
            <a:extLst>
              <a:ext uri="{FF2B5EF4-FFF2-40B4-BE49-F238E27FC236}">
                <a16:creationId xmlns:a16="http://schemas.microsoft.com/office/drawing/2014/main" id="{B9A8CBE0-3A82-4A75-93FE-A5EBE7314CEA}"/>
              </a:ext>
            </a:extLst>
          </p:cNvPr>
          <p:cNvCxnSpPr/>
          <p:nvPr userDrawn="1"/>
        </p:nvCxnSpPr>
        <p:spPr>
          <a:xfrm rot="5400000">
            <a:off x="147148" y="-323487"/>
            <a:ext cx="642620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25">
            <a:extLst>
              <a:ext uri="{FF2B5EF4-FFF2-40B4-BE49-F238E27FC236}">
                <a16:creationId xmlns:a16="http://schemas.microsoft.com/office/drawing/2014/main" id="{CC3BC1A8-81CD-430D-AC0A-4731D464DCFD}"/>
              </a:ext>
            </a:extLst>
          </p:cNvPr>
          <p:cNvCxnSpPr>
            <a:cxnSpLocks/>
          </p:cNvCxnSpPr>
          <p:nvPr userDrawn="1"/>
        </p:nvCxnSpPr>
        <p:spPr>
          <a:xfrm rot="5400000">
            <a:off x="8366297" y="-323487"/>
            <a:ext cx="642620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Grafik 17">
            <a:extLst>
              <a:ext uri="{FF2B5EF4-FFF2-40B4-BE49-F238E27FC236}">
                <a16:creationId xmlns:a16="http://schemas.microsoft.com/office/drawing/2014/main" id="{D1A0007F-81AA-4FEA-927A-50534DD07C12}"/>
              </a:ext>
            </a:extLst>
          </p:cNvPr>
          <p:cNvPicPr>
            <a:picLocks noChangeAspect="1"/>
          </p:cNvPicPr>
          <p:nvPr userDrawn="1"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5192" y="123477"/>
            <a:ext cx="710021" cy="415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58736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717" r:id="rId2"/>
    <p:sldLayoutId id="2147483669" r:id="rId3"/>
    <p:sldLayoutId id="2147483716" r:id="rId4"/>
    <p:sldLayoutId id="2147483650" r:id="rId5"/>
    <p:sldLayoutId id="2147483698" r:id="rId6"/>
    <p:sldLayoutId id="2147483700" r:id="rId7"/>
    <p:sldLayoutId id="2147483701" r:id="rId8"/>
    <p:sldLayoutId id="2147483729" r:id="rId9"/>
    <p:sldLayoutId id="2147483702" r:id="rId10"/>
    <p:sldLayoutId id="2147483718" r:id="rId11"/>
    <p:sldLayoutId id="2147483703" r:id="rId12"/>
    <p:sldLayoutId id="2147483719" r:id="rId13"/>
    <p:sldLayoutId id="2147483671" r:id="rId14"/>
    <p:sldLayoutId id="2147483670" r:id="rId15"/>
    <p:sldLayoutId id="2147483726" r:id="rId16"/>
    <p:sldLayoutId id="2147483727" r:id="rId17"/>
    <p:sldLayoutId id="2147483711" r:id="rId18"/>
    <p:sldLayoutId id="2147483712" r:id="rId19"/>
    <p:sldLayoutId id="2147483713" r:id="rId20"/>
    <p:sldLayoutId id="2147483714" r:id="rId21"/>
    <p:sldLayoutId id="2147483708" r:id="rId22"/>
    <p:sldLayoutId id="2147483706" r:id="rId23"/>
    <p:sldLayoutId id="2147483709" r:id="rId24"/>
    <p:sldLayoutId id="2147483707" r:id="rId25"/>
    <p:sldLayoutId id="2147483697" r:id="rId26"/>
    <p:sldLayoutId id="2147483724" r:id="rId27"/>
    <p:sldLayoutId id="2147483722" r:id="rId28"/>
    <p:sldLayoutId id="2147483721" r:id="rId29"/>
    <p:sldLayoutId id="2147483725" r:id="rId30"/>
    <p:sldLayoutId id="2147483654" r:id="rId31"/>
    <p:sldLayoutId id="2147483672" r:id="rId32"/>
    <p:sldLayoutId id="2147483720" r:id="rId33"/>
    <p:sldLayoutId id="2147483728" r:id="rId34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2200" b="0" u="none" kern="1200" cap="none" baseline="0">
          <a:solidFill>
            <a:schemeClr val="accent1"/>
          </a:solidFill>
          <a:uFill>
            <a:solidFill>
              <a:schemeClr val="accent1"/>
            </a:solidFill>
          </a:uFill>
          <a:latin typeface="+mj-lt"/>
          <a:ea typeface="+mj-ea"/>
          <a:cs typeface="+mj-cs"/>
        </a:defRPr>
      </a:lvl1pPr>
    </p:titleStyle>
    <p:bodyStyle>
      <a:lvl1pPr marL="88900" indent="-88900" algn="l" defTabSz="914400" rtl="0" eaLnBrk="1" latinLnBrk="0" hangingPunct="1">
        <a:spcBef>
          <a:spcPts val="1200"/>
        </a:spcBef>
        <a:buFont typeface="Lato Black" panose="020F0A02020204030203" pitchFamily="34" charset="0"/>
        <a:buChar char=" "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358775" indent="-180000" algn="l" defTabSz="914400" rtl="0" eaLnBrk="1" latinLnBrk="0" hangingPunct="1">
        <a:spcBef>
          <a:spcPts val="600"/>
        </a:spcBef>
        <a:buClr>
          <a:schemeClr val="accent1"/>
        </a:buClr>
        <a:buFont typeface="Calibri" panose="020F0502020204030204" pitchFamily="34" charset="0"/>
        <a:buChar char="&gt;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39750" indent="-180000" algn="l" defTabSz="914400" rtl="0" eaLnBrk="1" latinLnBrk="0" hangingPunct="1">
        <a:spcBef>
          <a:spcPts val="600"/>
        </a:spcBef>
        <a:buClr>
          <a:schemeClr val="accent4"/>
        </a:buClr>
        <a:buFont typeface="Calibri" panose="020F0502020204030204" pitchFamily="34" charset="0"/>
        <a:buChar char="&gt;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720000" indent="-180000" algn="l" defTabSz="914400" rtl="0" eaLnBrk="1" latinLnBrk="0" hangingPunct="1">
        <a:spcBef>
          <a:spcPts val="600"/>
        </a:spcBef>
        <a:buClr>
          <a:schemeClr val="accent4"/>
        </a:buClr>
        <a:buFont typeface="Calibri" panose="020F0502020204030204" pitchFamily="34" charset="0"/>
        <a:buChar char="&gt;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900000" indent="-180000" algn="l" defTabSz="914400" rtl="0" eaLnBrk="1" latinLnBrk="0" hangingPunct="1">
        <a:spcBef>
          <a:spcPts val="600"/>
        </a:spcBef>
        <a:buClr>
          <a:schemeClr val="accent4"/>
        </a:buClr>
        <a:buFont typeface="Calibri" panose="020F0502020204030204" pitchFamily="34" charset="0"/>
        <a:buChar char="&gt;"/>
        <a:defRPr lang="en-GB" sz="18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900000" indent="-180000" algn="l" defTabSz="914400" rtl="0" eaLnBrk="1" latinLnBrk="0" hangingPunct="1">
        <a:spcBef>
          <a:spcPts val="600"/>
        </a:spcBef>
        <a:buClr>
          <a:schemeClr val="accent4"/>
        </a:buClr>
        <a:buFont typeface="Calibri" panose="020F0502020204030204" pitchFamily="34" charset="0"/>
        <a:buChar char="˃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900000" indent="-180000" algn="l" defTabSz="914400" rtl="0" eaLnBrk="1" latinLnBrk="0" hangingPunct="1">
        <a:spcBef>
          <a:spcPts val="600"/>
        </a:spcBef>
        <a:buClr>
          <a:schemeClr val="accent4"/>
        </a:buClr>
        <a:buFont typeface="Calibri" panose="020F0502020204030204" pitchFamily="34" charset="0"/>
        <a:buChar char="˃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900000" indent="-180000" algn="l" defTabSz="914400" rtl="0" eaLnBrk="1" latinLnBrk="0" hangingPunct="1">
        <a:spcBef>
          <a:spcPts val="600"/>
        </a:spcBef>
        <a:buClr>
          <a:schemeClr val="accent4"/>
        </a:buClr>
        <a:buFont typeface="Calibri" panose="020F0502020204030204" pitchFamily="34" charset="0"/>
        <a:buChar char="˃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900000" indent="-180000" algn="l" defTabSz="914400" rtl="0" eaLnBrk="1" latinLnBrk="0" hangingPunct="1">
        <a:spcBef>
          <a:spcPts val="600"/>
        </a:spcBef>
        <a:buClr>
          <a:schemeClr val="accent4"/>
        </a:buClr>
        <a:buFont typeface="Calibri" panose="020F0502020204030204" pitchFamily="34" charset="0"/>
        <a:buChar char="˃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668">
          <p15:clr>
            <a:srgbClr val="F26B43"/>
          </p15:clr>
        </p15:guide>
        <p15:guide id="2" pos="295">
          <p15:clr>
            <a:srgbClr val="F26B43"/>
          </p15:clr>
        </p15:guide>
        <p15:guide id="3" pos="5471">
          <p15:clr>
            <a:srgbClr val="F26B43"/>
          </p15:clr>
        </p15:guide>
        <p15:guide id="4" orient="horz" pos="293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6.sv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29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.sv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5" Type="http://schemas.openxmlformats.org/officeDocument/2006/relationships/image" Target="../media/image28.jpg"/><Relationship Id="rId10" Type="http://schemas.openxmlformats.org/officeDocument/2006/relationships/image" Target="../media/image24.png"/><Relationship Id="rId4" Type="http://schemas.openxmlformats.org/officeDocument/2006/relationships/image" Target="../media/image18.svg"/><Relationship Id="rId9" Type="http://schemas.openxmlformats.org/officeDocument/2006/relationships/image" Target="../media/image23.svg"/><Relationship Id="rId1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6.svg"/><Relationship Id="rId18" Type="http://schemas.openxmlformats.org/officeDocument/2006/relationships/image" Target="../media/image31.png"/><Relationship Id="rId3" Type="http://schemas.openxmlformats.org/officeDocument/2006/relationships/image" Target="../media/image17.png"/><Relationship Id="rId21" Type="http://schemas.openxmlformats.org/officeDocument/2006/relationships/image" Target="../media/image34.png"/><Relationship Id="rId7" Type="http://schemas.openxmlformats.org/officeDocument/2006/relationships/image" Target="../media/image21.png"/><Relationship Id="rId12" Type="http://schemas.openxmlformats.org/officeDocument/2006/relationships/image" Target="../media/image25.png"/><Relationship Id="rId17" Type="http://schemas.microsoft.com/office/2007/relationships/hdphoto" Target="../media/hdphoto1.wdp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27.png"/><Relationship Id="rId20" Type="http://schemas.openxmlformats.org/officeDocument/2006/relationships/image" Target="../media/image3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.svg"/><Relationship Id="rId11" Type="http://schemas.openxmlformats.org/officeDocument/2006/relationships/image" Target="../media/image29.jpeg"/><Relationship Id="rId5" Type="http://schemas.openxmlformats.org/officeDocument/2006/relationships/image" Target="../media/image19.png"/><Relationship Id="rId15" Type="http://schemas.openxmlformats.org/officeDocument/2006/relationships/image" Target="../media/image30.png"/><Relationship Id="rId10" Type="http://schemas.openxmlformats.org/officeDocument/2006/relationships/image" Target="../media/image24.png"/><Relationship Id="rId19" Type="http://schemas.openxmlformats.org/officeDocument/2006/relationships/image" Target="../media/image32.svg"/><Relationship Id="rId4" Type="http://schemas.openxmlformats.org/officeDocument/2006/relationships/image" Target="../media/image18.svg"/><Relationship Id="rId9" Type="http://schemas.openxmlformats.org/officeDocument/2006/relationships/image" Target="../media/image23.svg"/><Relationship Id="rId14" Type="http://schemas.openxmlformats.org/officeDocument/2006/relationships/image" Target="../media/image12.jpg"/><Relationship Id="rId22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.png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.pn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Identity, Authentication and </a:t>
            </a:r>
            <a:r>
              <a:rPr lang="en-US" dirty="0" err="1"/>
              <a:t>Blockchain</a:t>
            </a:r>
            <a:r>
              <a:rPr lang="en-US" dirty="0"/>
              <a:t> Technologies for Maritime Systems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i="1" dirty="0"/>
              <a:t>ENAV </a:t>
            </a:r>
            <a:r>
              <a:rPr lang="de-DE" i="1" dirty="0" err="1"/>
              <a:t>Underway</a:t>
            </a:r>
            <a:r>
              <a:rPr lang="de-DE" i="1" dirty="0"/>
              <a:t> 2019, Feb 8th</a:t>
            </a:r>
          </a:p>
          <a:p>
            <a:pPr>
              <a:spcBef>
                <a:spcPts val="0"/>
              </a:spcBef>
            </a:pPr>
            <a:r>
              <a:rPr lang="de-DE" dirty="0"/>
              <a:t>Axel Hahn</a:t>
            </a:r>
          </a:p>
          <a:p>
            <a:pPr>
              <a:spcBef>
                <a:spcPts val="0"/>
              </a:spcBef>
            </a:pPr>
            <a:r>
              <a:rPr lang="de-DE" dirty="0"/>
              <a:t>Benjamin Weinert</a:t>
            </a:r>
          </a:p>
          <a:p>
            <a:pPr>
              <a:spcBef>
                <a:spcPts val="0"/>
              </a:spcBef>
            </a:pPr>
            <a:r>
              <a:rPr lang="de-DE" dirty="0"/>
              <a:t>Sibylle Frösche</a:t>
            </a:r>
          </a:p>
        </p:txBody>
      </p:sp>
    </p:spTree>
    <p:extLst>
      <p:ext uri="{BB962C8B-B14F-4D97-AF65-F5344CB8AC3E}">
        <p14:creationId xmlns:p14="http://schemas.microsoft.com/office/powerpoint/2010/main" val="11450339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Example</a:t>
            </a:r>
            <a:r>
              <a:rPr lang="de-DE" dirty="0"/>
              <a:t>: Long-Range </a:t>
            </a:r>
            <a:r>
              <a:rPr lang="de-DE" dirty="0" err="1"/>
              <a:t>Identification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Tracking (LRIT)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/>
              <a:t>10.04.2018</a:t>
            </a:r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OFFIS - Institut für Informatik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2AF0525-6F57-470C-8749-21765908DC7F}" type="slidenum">
              <a:rPr lang="de-DE" smtClean="0"/>
              <a:pPr/>
              <a:t>10</a:t>
            </a:fld>
            <a:endParaRPr lang="de-DE" dirty="0"/>
          </a:p>
        </p:txBody>
      </p:sp>
      <p:pic>
        <p:nvPicPr>
          <p:cNvPr id="9" name="Picture Placeholder 8" descr="lrit.png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2454" r="-52454"/>
          <a:stretch>
            <a:fillRect/>
          </a:stretch>
        </p:blipFill>
        <p:spPr>
          <a:xfrm>
            <a:off x="0" y="555526"/>
            <a:ext cx="12693613" cy="4321077"/>
          </a:xfrm>
        </p:spPr>
      </p:pic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Content Placeholder 8"/>
          <p:cNvSpPr>
            <a:spLocks noGrp="1"/>
          </p:cNvSpPr>
          <p:nvPr>
            <p:ph sz="quarter" idx="17"/>
          </p:nvPr>
        </p:nvSpPr>
        <p:spPr>
          <a:xfrm>
            <a:off x="0" y="1131590"/>
            <a:ext cx="3346450" cy="3600450"/>
          </a:xfrm>
        </p:spPr>
        <p:txBody>
          <a:bodyPr>
            <a:normAutofit fontScale="92500" lnSpcReduction="10000"/>
          </a:bodyPr>
          <a:lstStyle/>
          <a:p>
            <a:pPr lvl="1"/>
            <a:r>
              <a:rPr lang="en-US" dirty="0"/>
              <a:t>Provides for global </a:t>
            </a:r>
            <a:r>
              <a:rPr lang="en-US" dirty="0" err="1"/>
              <a:t>identifi-cation</a:t>
            </a:r>
            <a:r>
              <a:rPr lang="en-US" dirty="0"/>
              <a:t> and tracking of ships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LRIT information provided to governments contracting to the 1974 SOLAS Convention  through a system of national, regional, and cooperative data </a:t>
            </a:r>
            <a:r>
              <a:rPr lang="en-US" dirty="0" err="1"/>
              <a:t>centres</a:t>
            </a:r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Begins with LRT information transmitted from </a:t>
            </a:r>
            <a:r>
              <a:rPr lang="en-US" dirty="0" err="1"/>
              <a:t>shipborne</a:t>
            </a:r>
            <a:r>
              <a:rPr lang="en-US" dirty="0"/>
              <a:t> equipment </a:t>
            </a:r>
          </a:p>
        </p:txBody>
      </p:sp>
    </p:spTree>
    <p:extLst>
      <p:ext uri="{BB962C8B-B14F-4D97-AF65-F5344CB8AC3E}">
        <p14:creationId xmlns:p14="http://schemas.microsoft.com/office/powerpoint/2010/main" val="15346469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7" descr="C:\Users\B018675\DROPBO~1\E-NAVI~1\Projects\EFFICI~1\WP1-MA~1\T12077~1.1CO\D14982~1.1WE\FOTOS&amp;~1\CONTEN~1\SOLUTI~2\jpg\@x2\contentimage_TheMaritimeCloud_orange_no_img@2x.jpg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50" b="10194"/>
          <a:stretch>
            <a:fillRect/>
          </a:stretch>
        </p:blipFill>
        <p:spPr bwMode="auto">
          <a:xfrm>
            <a:off x="3059832" y="2121922"/>
            <a:ext cx="6177611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platzhalt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Approach: Maritime Connectivity </a:t>
            </a:r>
            <a:r>
              <a:rPr lang="de-DE" dirty="0" err="1"/>
              <a:t>Platform</a:t>
            </a:r>
            <a:r>
              <a:rPr lang="de-DE" dirty="0"/>
              <a:t> (MCP)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/>
              <a:t>10.04.2018</a:t>
            </a:r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OFFIS - Institut für Informatik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2AF0525-6F57-470C-8749-21765908DC7F}" type="slidenum">
              <a:rPr lang="de-DE" smtClean="0"/>
              <a:pPr/>
              <a:t>11</a:t>
            </a:fld>
            <a:endParaRPr lang="de-DE" dirty="0"/>
          </a:p>
        </p:txBody>
      </p:sp>
      <p:sp>
        <p:nvSpPr>
          <p:cNvPr id="8" name="Inhaltsplatzhalter 7"/>
          <p:cNvSpPr>
            <a:spLocks noGrp="1"/>
          </p:cNvSpPr>
          <p:nvPr>
            <p:ph sz="quarter" idx="17"/>
          </p:nvPr>
        </p:nvSpPr>
        <p:spPr>
          <a:xfrm>
            <a:off x="463550" y="1060450"/>
            <a:ext cx="3316362" cy="3600450"/>
          </a:xfrm>
        </p:spPr>
        <p:txBody>
          <a:bodyPr>
            <a:normAutofit/>
          </a:bodyPr>
          <a:lstStyle/>
          <a:p>
            <a:pPr marL="0" indent="-91100">
              <a:buNone/>
            </a:pPr>
            <a:r>
              <a:rPr lang="en-US" sz="1400" b="0" dirty="0"/>
              <a:t>Enabling efficient, secure, reliable and seamless electronic information exchange between </a:t>
            </a:r>
            <a:r>
              <a:rPr lang="en-US" sz="1400" dirty="0"/>
              <a:t>authorized</a:t>
            </a:r>
            <a:r>
              <a:rPr lang="en-US" sz="1400" b="0" dirty="0"/>
              <a:t> stakeholder</a:t>
            </a:r>
          </a:p>
          <a:p>
            <a:pPr lvl="1"/>
            <a:r>
              <a:rPr lang="en-US" sz="1400" dirty="0"/>
              <a:t>Focus on e-Navigation technical services</a:t>
            </a:r>
          </a:p>
          <a:p>
            <a:pPr lvl="1"/>
            <a:r>
              <a:rPr lang="en-US" sz="1400" dirty="0"/>
              <a:t>IALA Guideline 1128 for specification of technical services</a:t>
            </a:r>
          </a:p>
          <a:p>
            <a:pPr lvl="1"/>
            <a:r>
              <a:rPr lang="en-US" sz="1400" dirty="0"/>
              <a:t>Provides Identity Management</a:t>
            </a:r>
          </a:p>
          <a:p>
            <a:pPr lvl="2"/>
            <a:r>
              <a:rPr lang="en-US" sz="1400" dirty="0"/>
              <a:t>Common authentication </a:t>
            </a:r>
            <a:br>
              <a:rPr lang="en-US" sz="1400" dirty="0"/>
            </a:br>
            <a:r>
              <a:rPr lang="en-US" sz="1400" dirty="0"/>
              <a:t>standards</a:t>
            </a:r>
          </a:p>
          <a:p>
            <a:pPr lvl="2"/>
            <a:r>
              <a:rPr lang="en-US" sz="1400" dirty="0"/>
              <a:t>Federated approach</a:t>
            </a:r>
          </a:p>
          <a:p>
            <a:pPr lvl="2"/>
            <a:endParaRPr lang="en-US" sz="1400" dirty="0"/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endParaRPr lang="de-DE" sz="1600" b="0" dirty="0"/>
          </a:p>
        </p:txBody>
      </p:sp>
    </p:spTree>
    <p:extLst>
      <p:ext uri="{BB962C8B-B14F-4D97-AF65-F5344CB8AC3E}">
        <p14:creationId xmlns:p14="http://schemas.microsoft.com/office/powerpoint/2010/main" val="13932031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Core </a:t>
            </a:r>
            <a:r>
              <a:rPr lang="de-DE" dirty="0" err="1"/>
              <a:t>Component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MCP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Maritime Identity Registry (MIR)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/>
              <a:t>10.04.2018</a:t>
            </a:r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OFFIS - Institut für Informatik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2AF0525-6F57-470C-8749-21765908DC7F}" type="slidenum">
              <a:rPr lang="de-DE" smtClean="0"/>
              <a:pPr/>
              <a:t>12</a:t>
            </a:fld>
            <a:endParaRPr lang="de-DE" dirty="0"/>
          </a:p>
        </p:txBody>
      </p:sp>
      <p:sp>
        <p:nvSpPr>
          <p:cNvPr id="7" name="Inhaltsplatzhalter 6"/>
          <p:cNvSpPr>
            <a:spLocks noGrp="1"/>
          </p:cNvSpPr>
          <p:nvPr>
            <p:ph sz="quarter" idx="17"/>
          </p:nvPr>
        </p:nvSpPr>
        <p:spPr>
          <a:xfrm>
            <a:off x="458788" y="1059582"/>
            <a:ext cx="8216900" cy="1511300"/>
          </a:xfrm>
        </p:spPr>
        <p:txBody>
          <a:bodyPr>
            <a:normAutofit lnSpcReduction="10000"/>
          </a:bodyPr>
          <a:lstStyle/>
          <a:p>
            <a:r>
              <a:rPr lang="de-DE" altLang="de-DE" dirty="0"/>
              <a:t>Goal: </a:t>
            </a:r>
            <a:r>
              <a:rPr lang="de-DE" altLang="de-DE" dirty="0" err="1"/>
              <a:t>globally</a:t>
            </a:r>
            <a:r>
              <a:rPr lang="de-DE" altLang="de-DE" dirty="0"/>
              <a:t> </a:t>
            </a:r>
            <a:r>
              <a:rPr lang="de-DE" altLang="de-DE" dirty="0" err="1"/>
              <a:t>unique</a:t>
            </a:r>
            <a:r>
              <a:rPr lang="de-DE" altLang="de-DE" dirty="0"/>
              <a:t> </a:t>
            </a:r>
            <a:r>
              <a:rPr lang="de-DE" altLang="de-DE" dirty="0" err="1"/>
              <a:t>identity</a:t>
            </a:r>
            <a:r>
              <a:rPr lang="de-DE" altLang="de-DE" dirty="0"/>
              <a:t> </a:t>
            </a:r>
            <a:r>
              <a:rPr lang="de-DE" altLang="de-DE" dirty="0" err="1"/>
              <a:t>management</a:t>
            </a:r>
            <a:endParaRPr lang="de-DE" altLang="de-DE" sz="1400" dirty="0"/>
          </a:p>
          <a:p>
            <a:pPr lvl="1"/>
            <a:r>
              <a:rPr lang="de-DE" altLang="de-DE" sz="1400" dirty="0" err="1"/>
              <a:t>Actors</a:t>
            </a:r>
            <a:r>
              <a:rPr lang="de-DE" altLang="de-DE" sz="1400" dirty="0"/>
              <a:t> </a:t>
            </a:r>
            <a:r>
              <a:rPr lang="de-DE" altLang="de-DE" sz="1400" dirty="0" err="1"/>
              <a:t>can</a:t>
            </a:r>
            <a:r>
              <a:rPr lang="de-DE" altLang="de-DE" sz="1400" dirty="0"/>
              <a:t> </a:t>
            </a:r>
            <a:r>
              <a:rPr lang="de-DE" altLang="de-DE" sz="1400" dirty="0" err="1"/>
              <a:t>provide</a:t>
            </a:r>
            <a:r>
              <a:rPr lang="de-DE" altLang="de-DE" sz="1400" dirty="0"/>
              <a:t> </a:t>
            </a:r>
            <a:r>
              <a:rPr lang="de-DE" altLang="de-DE" sz="1400" dirty="0" err="1"/>
              <a:t>their</a:t>
            </a:r>
            <a:r>
              <a:rPr lang="de-DE" altLang="de-DE" sz="1400" dirty="0"/>
              <a:t> </a:t>
            </a:r>
            <a:r>
              <a:rPr lang="de-DE" altLang="de-DE" sz="1400" dirty="0" err="1"/>
              <a:t>own</a:t>
            </a:r>
            <a:r>
              <a:rPr lang="de-DE" altLang="de-DE" sz="1400" dirty="0"/>
              <a:t> MIR-</a:t>
            </a:r>
            <a:r>
              <a:rPr lang="de-DE" altLang="de-DE" sz="1400" dirty="0" err="1"/>
              <a:t>instances</a:t>
            </a:r>
            <a:endParaRPr lang="de-DE" altLang="de-DE" sz="1400" dirty="0"/>
          </a:p>
          <a:p>
            <a:pPr lvl="1"/>
            <a:r>
              <a:rPr lang="de-DE" altLang="de-DE" sz="1400" dirty="0" err="1"/>
              <a:t>Synchronization</a:t>
            </a:r>
            <a:r>
              <a:rPr lang="de-DE" altLang="de-DE" sz="1400" dirty="0"/>
              <a:t> </a:t>
            </a:r>
            <a:r>
              <a:rPr lang="de-DE" altLang="de-DE" sz="1400" dirty="0" err="1"/>
              <a:t>with</a:t>
            </a:r>
            <a:r>
              <a:rPr lang="de-DE" altLang="de-DE" sz="1400" dirty="0"/>
              <a:t> </a:t>
            </a:r>
            <a:r>
              <a:rPr lang="de-DE" altLang="de-DE" sz="1400" dirty="0" err="1"/>
              <a:t>other</a:t>
            </a:r>
            <a:r>
              <a:rPr lang="de-DE" altLang="de-DE" sz="1400" dirty="0"/>
              <a:t> </a:t>
            </a:r>
            <a:r>
              <a:rPr lang="de-DE" altLang="de-DE" sz="1400" dirty="0" err="1"/>
              <a:t>instances</a:t>
            </a:r>
            <a:r>
              <a:rPr lang="de-DE" altLang="de-DE" sz="1400" dirty="0"/>
              <a:t> </a:t>
            </a:r>
          </a:p>
          <a:p>
            <a:pPr lvl="1"/>
            <a:r>
              <a:rPr lang="de-DE" altLang="de-DE" sz="1400" dirty="0"/>
              <a:t>Exchange </a:t>
            </a:r>
            <a:r>
              <a:rPr lang="de-DE" altLang="de-DE" sz="1400" dirty="0" err="1"/>
              <a:t>of</a:t>
            </a:r>
            <a:r>
              <a:rPr lang="de-DE" altLang="de-DE" sz="1400" dirty="0"/>
              <a:t> </a:t>
            </a:r>
            <a:r>
              <a:rPr lang="de-DE" altLang="de-DE" sz="1400" dirty="0" err="1"/>
              <a:t>public</a:t>
            </a:r>
            <a:r>
              <a:rPr lang="de-DE" altLang="de-DE" sz="1400" dirty="0"/>
              <a:t> </a:t>
            </a:r>
            <a:r>
              <a:rPr lang="de-DE" altLang="de-DE" sz="1400" dirty="0" err="1"/>
              <a:t>information</a:t>
            </a:r>
            <a:r>
              <a:rPr lang="de-DE" altLang="de-DE" sz="1400" dirty="0"/>
              <a:t> </a:t>
            </a:r>
            <a:r>
              <a:rPr lang="de-DE" altLang="de-DE" sz="1400" dirty="0" err="1"/>
              <a:t>only</a:t>
            </a:r>
            <a:endParaRPr lang="de-DE" altLang="de-DE" sz="1400" dirty="0"/>
          </a:p>
          <a:p>
            <a:pPr lvl="1"/>
            <a:r>
              <a:rPr lang="de-DE" sz="1400" dirty="0" err="1"/>
              <a:t>Entities</a:t>
            </a:r>
            <a:r>
              <a:rPr lang="de-DE" sz="1400" dirty="0"/>
              <a:t> </a:t>
            </a:r>
            <a:r>
              <a:rPr lang="de-DE" sz="1400" dirty="0" err="1"/>
              <a:t>can</a:t>
            </a:r>
            <a:r>
              <a:rPr lang="de-DE" sz="1400" dirty="0"/>
              <a:t> </a:t>
            </a:r>
            <a:r>
              <a:rPr lang="de-DE" sz="1400" dirty="0" err="1"/>
              <a:t>be</a:t>
            </a:r>
            <a:r>
              <a:rPr lang="de-DE" sz="1400" dirty="0"/>
              <a:t> </a:t>
            </a:r>
            <a:r>
              <a:rPr lang="de-DE" sz="1400" dirty="0" err="1"/>
              <a:t>handled</a:t>
            </a:r>
            <a:r>
              <a:rPr lang="de-DE" sz="1400" dirty="0"/>
              <a:t> </a:t>
            </a:r>
            <a:r>
              <a:rPr lang="de-DE" sz="1400" dirty="0" err="1"/>
              <a:t>by</a:t>
            </a:r>
            <a:r>
              <a:rPr lang="de-DE" sz="1400" dirty="0"/>
              <a:t> different </a:t>
            </a:r>
            <a:r>
              <a:rPr lang="de-DE" sz="1400" dirty="0" err="1"/>
              <a:t>organizations</a:t>
            </a:r>
            <a:r>
              <a:rPr lang="de-DE" sz="1400" dirty="0"/>
              <a:t>, </a:t>
            </a:r>
            <a:r>
              <a:rPr lang="de-DE" sz="1400" dirty="0" err="1"/>
              <a:t>without</a:t>
            </a:r>
            <a:r>
              <a:rPr lang="de-DE" sz="1400" dirty="0"/>
              <a:t> </a:t>
            </a:r>
            <a:r>
              <a:rPr lang="de-DE" sz="1400" dirty="0" err="1"/>
              <a:t>sharing</a:t>
            </a:r>
            <a:r>
              <a:rPr lang="de-DE" sz="1400" dirty="0"/>
              <a:t> sensitive </a:t>
            </a:r>
            <a:r>
              <a:rPr lang="de-DE" sz="1400" dirty="0" err="1"/>
              <a:t>data</a:t>
            </a:r>
            <a:r>
              <a:rPr lang="de-DE" sz="1400" dirty="0"/>
              <a:t> </a:t>
            </a:r>
            <a:r>
              <a:rPr lang="de-DE" sz="1400" dirty="0" err="1"/>
              <a:t>inside</a:t>
            </a:r>
            <a:r>
              <a:rPr lang="de-DE" sz="1400" dirty="0"/>
              <a:t> </a:t>
            </a:r>
            <a:r>
              <a:rPr lang="de-DE" sz="1400" dirty="0" err="1"/>
              <a:t>the</a:t>
            </a:r>
            <a:r>
              <a:rPr lang="de-DE" sz="1400" dirty="0"/>
              <a:t> MIR</a:t>
            </a:r>
            <a:endParaRPr lang="de-DE" dirty="0"/>
          </a:p>
        </p:txBody>
      </p:sp>
      <p:sp>
        <p:nvSpPr>
          <p:cNvPr id="32" name="Zylinder 31">
            <a:extLst>
              <a:ext uri="{FF2B5EF4-FFF2-40B4-BE49-F238E27FC236}">
                <a16:creationId xmlns:a16="http://schemas.microsoft.com/office/drawing/2014/main" id="{50BD6E49-E9FC-441E-B814-33D60F0A57FA}"/>
              </a:ext>
            </a:extLst>
          </p:cNvPr>
          <p:cNvSpPr/>
          <p:nvPr/>
        </p:nvSpPr>
        <p:spPr>
          <a:xfrm>
            <a:off x="4073091" y="3460514"/>
            <a:ext cx="1237405" cy="620663"/>
          </a:xfrm>
          <a:prstGeom prst="can">
            <a:avLst/>
          </a:prstGeom>
          <a:solidFill>
            <a:srgbClr val="44546A">
              <a:lumMod val="40000"/>
              <a:lumOff val="60000"/>
            </a:srgbClr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MIR</a:t>
            </a:r>
          </a:p>
        </p:txBody>
      </p:sp>
      <p:sp>
        <p:nvSpPr>
          <p:cNvPr id="33" name="Rechteck 32">
            <a:extLst>
              <a:ext uri="{FF2B5EF4-FFF2-40B4-BE49-F238E27FC236}">
                <a16:creationId xmlns:a16="http://schemas.microsoft.com/office/drawing/2014/main" id="{663CAB9A-1152-4E1F-9B53-B7B14D24BA92}"/>
              </a:ext>
            </a:extLst>
          </p:cNvPr>
          <p:cNvSpPr/>
          <p:nvPr/>
        </p:nvSpPr>
        <p:spPr>
          <a:xfrm>
            <a:off x="2075170" y="4395572"/>
            <a:ext cx="1259502" cy="368800"/>
          </a:xfrm>
          <a:prstGeom prst="rect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Bimco</a:t>
            </a:r>
            <a:endParaRPr kumimoji="0" lang="de-DE" sz="1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Rechteck 33">
            <a:extLst>
              <a:ext uri="{FF2B5EF4-FFF2-40B4-BE49-F238E27FC236}">
                <a16:creationId xmlns:a16="http://schemas.microsoft.com/office/drawing/2014/main" id="{85BA5045-867F-4378-A19E-BE1B9113B38D}"/>
              </a:ext>
            </a:extLst>
          </p:cNvPr>
          <p:cNvSpPr/>
          <p:nvPr/>
        </p:nvSpPr>
        <p:spPr>
          <a:xfrm>
            <a:off x="6029953" y="4400065"/>
            <a:ext cx="1259502" cy="368800"/>
          </a:xfrm>
          <a:prstGeom prst="rect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…</a:t>
            </a:r>
          </a:p>
        </p:txBody>
      </p:sp>
      <p:sp>
        <p:nvSpPr>
          <p:cNvPr id="35" name="Rechteck 34">
            <a:extLst>
              <a:ext uri="{FF2B5EF4-FFF2-40B4-BE49-F238E27FC236}">
                <a16:creationId xmlns:a16="http://schemas.microsoft.com/office/drawing/2014/main" id="{FEEEA565-2A0F-4936-AD0E-73388032F564}"/>
              </a:ext>
            </a:extLst>
          </p:cNvPr>
          <p:cNvSpPr/>
          <p:nvPr/>
        </p:nvSpPr>
        <p:spPr>
          <a:xfrm>
            <a:off x="4050994" y="4400065"/>
            <a:ext cx="1259502" cy="368800"/>
          </a:xfrm>
          <a:prstGeom prst="rect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STM</a:t>
            </a:r>
          </a:p>
        </p:txBody>
      </p:sp>
      <p:cxnSp>
        <p:nvCxnSpPr>
          <p:cNvPr id="36" name="Gerade Verbindung mit Pfeil 35">
            <a:extLst>
              <a:ext uri="{FF2B5EF4-FFF2-40B4-BE49-F238E27FC236}">
                <a16:creationId xmlns:a16="http://schemas.microsoft.com/office/drawing/2014/main" id="{B4C3BB80-0750-4FD9-A6AC-FAF00D82ED3E}"/>
              </a:ext>
            </a:extLst>
          </p:cNvPr>
          <p:cNvCxnSpPr>
            <a:stCxn id="33" idx="0"/>
            <a:endCxn id="32" idx="3"/>
          </p:cNvCxnSpPr>
          <p:nvPr/>
        </p:nvCxnSpPr>
        <p:spPr>
          <a:xfrm flipV="1">
            <a:off x="2704921" y="4081177"/>
            <a:ext cx="1986873" cy="314395"/>
          </a:xfrm>
          <a:prstGeom prst="straightConnector1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37" name="Gerade Verbindung mit Pfeil 36">
            <a:extLst>
              <a:ext uri="{FF2B5EF4-FFF2-40B4-BE49-F238E27FC236}">
                <a16:creationId xmlns:a16="http://schemas.microsoft.com/office/drawing/2014/main" id="{A3196273-3C37-425A-B576-820CAF28C4B9}"/>
              </a:ext>
            </a:extLst>
          </p:cNvPr>
          <p:cNvCxnSpPr>
            <a:cxnSpLocks/>
            <a:stCxn id="35" idx="0"/>
            <a:endCxn id="32" idx="3"/>
          </p:cNvCxnSpPr>
          <p:nvPr/>
        </p:nvCxnSpPr>
        <p:spPr>
          <a:xfrm flipV="1">
            <a:off x="4680745" y="4081177"/>
            <a:ext cx="11049" cy="318888"/>
          </a:xfrm>
          <a:prstGeom prst="straightConnector1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38" name="Gerade Verbindung mit Pfeil 37">
            <a:extLst>
              <a:ext uri="{FF2B5EF4-FFF2-40B4-BE49-F238E27FC236}">
                <a16:creationId xmlns:a16="http://schemas.microsoft.com/office/drawing/2014/main" id="{DBA85092-7ABB-4A5E-BDDD-C6C686961977}"/>
              </a:ext>
            </a:extLst>
          </p:cNvPr>
          <p:cNvCxnSpPr>
            <a:stCxn id="34" idx="0"/>
            <a:endCxn id="32" idx="3"/>
          </p:cNvCxnSpPr>
          <p:nvPr/>
        </p:nvCxnSpPr>
        <p:spPr>
          <a:xfrm flipH="1" flipV="1">
            <a:off x="4691794" y="4081177"/>
            <a:ext cx="1967910" cy="318888"/>
          </a:xfrm>
          <a:prstGeom prst="straightConnector1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  <a:tailEnd type="triangle"/>
          </a:ln>
          <a:effectLst/>
        </p:spPr>
      </p:cxnSp>
      <p:sp>
        <p:nvSpPr>
          <p:cNvPr id="39" name="Textfeld 38">
            <a:extLst>
              <a:ext uri="{FF2B5EF4-FFF2-40B4-BE49-F238E27FC236}">
                <a16:creationId xmlns:a16="http://schemas.microsoft.com/office/drawing/2014/main" id="{F7A67D7B-FACE-4B61-95B1-D088B3024504}"/>
              </a:ext>
            </a:extLst>
          </p:cNvPr>
          <p:cNvSpPr txBox="1"/>
          <p:nvPr/>
        </p:nvSpPr>
        <p:spPr>
          <a:xfrm flipH="1">
            <a:off x="1274965" y="3947128"/>
            <a:ext cx="23042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Integration </a:t>
            </a:r>
            <a:r>
              <a:rPr kumimoji="0" lang="de-DE" sz="1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of</a:t>
            </a: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ID </a:t>
            </a:r>
            <a:r>
              <a:rPr kumimoji="0" lang="de-DE" sz="1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Registries</a:t>
            </a:r>
            <a:endParaRPr kumimoji="0" lang="de-DE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40" name="Textfeld 39">
            <a:extLst>
              <a:ext uri="{FF2B5EF4-FFF2-40B4-BE49-F238E27FC236}">
                <a16:creationId xmlns:a16="http://schemas.microsoft.com/office/drawing/2014/main" id="{B75EC05F-0F91-4B4E-8138-E4DD1D56ACFA}"/>
              </a:ext>
            </a:extLst>
          </p:cNvPr>
          <p:cNvSpPr txBox="1"/>
          <p:nvPr/>
        </p:nvSpPr>
        <p:spPr>
          <a:xfrm flipH="1">
            <a:off x="5345828" y="3633832"/>
            <a:ext cx="26188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Maritime Identity Registry (MIR)</a:t>
            </a:r>
          </a:p>
        </p:txBody>
      </p:sp>
      <p:pic>
        <p:nvPicPr>
          <p:cNvPr id="41" name="Grafik 40" descr="Benutzer">
            <a:extLst>
              <a:ext uri="{FF2B5EF4-FFF2-40B4-BE49-F238E27FC236}">
                <a16:creationId xmlns:a16="http://schemas.microsoft.com/office/drawing/2014/main" id="{24D17B1F-485E-4D72-8F56-F2A7AC77A5C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704174" y="2763470"/>
            <a:ext cx="914400" cy="914400"/>
          </a:xfrm>
          <a:prstGeom prst="rect">
            <a:avLst/>
          </a:prstGeom>
        </p:spPr>
      </p:pic>
      <p:cxnSp>
        <p:nvCxnSpPr>
          <p:cNvPr id="42" name="Gerade Verbindung mit Pfeil 41">
            <a:extLst>
              <a:ext uri="{FF2B5EF4-FFF2-40B4-BE49-F238E27FC236}">
                <a16:creationId xmlns:a16="http://schemas.microsoft.com/office/drawing/2014/main" id="{ECB7845D-F691-4CAC-99E9-63701730CDE4}"/>
              </a:ext>
            </a:extLst>
          </p:cNvPr>
          <p:cNvCxnSpPr>
            <a:stCxn id="41" idx="3"/>
            <a:endCxn id="32" idx="2"/>
          </p:cNvCxnSpPr>
          <p:nvPr/>
        </p:nvCxnSpPr>
        <p:spPr>
          <a:xfrm>
            <a:off x="2618574" y="3220670"/>
            <a:ext cx="1454517" cy="550176"/>
          </a:xfrm>
          <a:prstGeom prst="straightConnector1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  <a:tailEnd type="triangle"/>
          </a:ln>
          <a:effectLst/>
        </p:spPr>
      </p:cxnSp>
      <p:sp>
        <p:nvSpPr>
          <p:cNvPr id="43" name="Ellipse 42">
            <a:extLst>
              <a:ext uri="{FF2B5EF4-FFF2-40B4-BE49-F238E27FC236}">
                <a16:creationId xmlns:a16="http://schemas.microsoft.com/office/drawing/2014/main" id="{9DF253C6-43C1-4124-8198-FED7B54D060A}"/>
              </a:ext>
            </a:extLst>
          </p:cNvPr>
          <p:cNvSpPr/>
          <p:nvPr/>
        </p:nvSpPr>
        <p:spPr>
          <a:xfrm>
            <a:off x="729097" y="4290064"/>
            <a:ext cx="899036" cy="270956"/>
          </a:xfrm>
          <a:prstGeom prst="ellipse">
            <a:avLst/>
          </a:prstGeom>
          <a:solidFill>
            <a:srgbClr val="5B9BD5">
              <a:lumMod val="40000"/>
              <a:lumOff val="60000"/>
            </a:srgbClr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DFDS</a:t>
            </a:r>
          </a:p>
        </p:txBody>
      </p:sp>
      <p:sp>
        <p:nvSpPr>
          <p:cNvPr id="44" name="Ellipse 43">
            <a:extLst>
              <a:ext uri="{FF2B5EF4-FFF2-40B4-BE49-F238E27FC236}">
                <a16:creationId xmlns:a16="http://schemas.microsoft.com/office/drawing/2014/main" id="{C5843183-D4E7-4DE2-9BE1-76E72B916207}"/>
              </a:ext>
            </a:extLst>
          </p:cNvPr>
          <p:cNvSpPr/>
          <p:nvPr/>
        </p:nvSpPr>
        <p:spPr>
          <a:xfrm>
            <a:off x="734032" y="4634738"/>
            <a:ext cx="899036" cy="231744"/>
          </a:xfrm>
          <a:prstGeom prst="ellipse">
            <a:avLst/>
          </a:prstGeom>
          <a:solidFill>
            <a:srgbClr val="5B9BD5">
              <a:lumMod val="40000"/>
              <a:lumOff val="60000"/>
            </a:srgbClr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…</a:t>
            </a:r>
          </a:p>
        </p:txBody>
      </p:sp>
      <p:cxnSp>
        <p:nvCxnSpPr>
          <p:cNvPr id="45" name="Gerader Verbinder 44">
            <a:extLst>
              <a:ext uri="{FF2B5EF4-FFF2-40B4-BE49-F238E27FC236}">
                <a16:creationId xmlns:a16="http://schemas.microsoft.com/office/drawing/2014/main" id="{D47419E6-0533-442E-8A91-0F5B5ADE51B2}"/>
              </a:ext>
            </a:extLst>
          </p:cNvPr>
          <p:cNvCxnSpPr>
            <a:cxnSpLocks/>
            <a:stCxn id="44" idx="6"/>
            <a:endCxn id="33" idx="1"/>
          </p:cNvCxnSpPr>
          <p:nvPr/>
        </p:nvCxnSpPr>
        <p:spPr>
          <a:xfrm flipV="1">
            <a:off x="1633068" y="4579972"/>
            <a:ext cx="442102" cy="170638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46" name="Gerader Verbinder 45">
            <a:extLst>
              <a:ext uri="{FF2B5EF4-FFF2-40B4-BE49-F238E27FC236}">
                <a16:creationId xmlns:a16="http://schemas.microsoft.com/office/drawing/2014/main" id="{DE8969A4-768B-456A-B4C9-DDFB0D4ACE9A}"/>
              </a:ext>
            </a:extLst>
          </p:cNvPr>
          <p:cNvCxnSpPr>
            <a:cxnSpLocks/>
            <a:stCxn id="43" idx="6"/>
            <a:endCxn id="33" idx="1"/>
          </p:cNvCxnSpPr>
          <p:nvPr/>
        </p:nvCxnSpPr>
        <p:spPr>
          <a:xfrm>
            <a:off x="1628133" y="4425542"/>
            <a:ext cx="447037" cy="154430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sp>
        <p:nvSpPr>
          <p:cNvPr id="47" name="Abgerundetes Rechteck 46"/>
          <p:cNvSpPr/>
          <p:nvPr/>
        </p:nvSpPr>
        <p:spPr>
          <a:xfrm>
            <a:off x="3778364" y="2694536"/>
            <a:ext cx="1826858" cy="466452"/>
          </a:xfrm>
          <a:prstGeom prst="roundRect">
            <a:avLst/>
          </a:prstGeom>
          <a:solidFill>
            <a:srgbClr val="5B9BD5">
              <a:lumMod val="50000"/>
            </a:srgbClr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Any</a:t>
            </a: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Service</a:t>
            </a:r>
          </a:p>
        </p:txBody>
      </p:sp>
      <p:cxnSp>
        <p:nvCxnSpPr>
          <p:cNvPr id="48" name="Gerade Verbindung mit Pfeil 47">
            <a:extLst>
              <a:ext uri="{FF2B5EF4-FFF2-40B4-BE49-F238E27FC236}">
                <a16:creationId xmlns:a16="http://schemas.microsoft.com/office/drawing/2014/main" id="{A3196273-3C37-425A-B576-820CAF28C4B9}"/>
              </a:ext>
            </a:extLst>
          </p:cNvPr>
          <p:cNvCxnSpPr>
            <a:cxnSpLocks/>
            <a:stCxn id="47" idx="2"/>
            <a:endCxn id="32" idx="1"/>
          </p:cNvCxnSpPr>
          <p:nvPr/>
        </p:nvCxnSpPr>
        <p:spPr>
          <a:xfrm>
            <a:off x="4691793" y="3160988"/>
            <a:ext cx="1" cy="299526"/>
          </a:xfrm>
          <a:prstGeom prst="straightConnector1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  <a:tailEnd type="triangle"/>
          </a:ln>
          <a:effectLst/>
        </p:spPr>
      </p:cxnSp>
      <p:sp>
        <p:nvSpPr>
          <p:cNvPr id="50" name="Textfeld 49">
            <a:extLst>
              <a:ext uri="{FF2B5EF4-FFF2-40B4-BE49-F238E27FC236}">
                <a16:creationId xmlns:a16="http://schemas.microsoft.com/office/drawing/2014/main" id="{B75EC05F-0F91-4B4E-8138-E4DD1D56ACFA}"/>
              </a:ext>
            </a:extLst>
          </p:cNvPr>
          <p:cNvSpPr txBox="1"/>
          <p:nvPr/>
        </p:nvSpPr>
        <p:spPr>
          <a:xfrm flipH="1">
            <a:off x="851967" y="3441121"/>
            <a:ext cx="26188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Registration </a:t>
            </a:r>
            <a:r>
              <a:rPr kumimoji="0" lang="de-DE" sz="1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of</a:t>
            </a: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Maritime </a:t>
            </a:r>
            <a:r>
              <a:rPr kumimoji="0" lang="de-DE" sz="1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Entities</a:t>
            </a:r>
            <a:endParaRPr kumimoji="0" lang="de-DE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69061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5" grpId="0" animBg="1"/>
      <p:bldP spid="39" grpId="0"/>
      <p:bldP spid="43" grpId="0" animBg="1"/>
      <p:bldP spid="44" grpId="0" animBg="1"/>
      <p:bldP spid="47" grpId="0" animBg="1"/>
      <p:bldP spid="5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The </a:t>
            </a:r>
            <a:r>
              <a:rPr lang="de-DE" dirty="0" err="1"/>
              <a:t>physical</a:t>
            </a:r>
            <a:r>
              <a:rPr lang="de-DE" dirty="0"/>
              <a:t> </a:t>
            </a:r>
            <a:r>
              <a:rPr lang="de-DE" dirty="0" err="1"/>
              <a:t>exchange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B/L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Trading </a:t>
            </a:r>
            <a:r>
              <a:rPr lang="de-DE" dirty="0" err="1"/>
              <a:t>of</a:t>
            </a:r>
            <a:r>
              <a:rPr lang="de-DE" dirty="0"/>
              <a:t> Bill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Lading</a:t>
            </a:r>
            <a:r>
              <a:rPr lang="de-DE" dirty="0"/>
              <a:t> (B/L)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/>
              <a:t>10.04.2018</a:t>
            </a:r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OFFIS - Institut für Informatik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2AF0525-6F57-470C-8749-21765908DC7F}" type="slidenum">
              <a:rPr lang="de-DE" smtClean="0"/>
              <a:pPr/>
              <a:t>13</a:t>
            </a:fld>
            <a:endParaRPr lang="de-DE" dirty="0"/>
          </a:p>
        </p:txBody>
      </p:sp>
      <p:cxnSp>
        <p:nvCxnSpPr>
          <p:cNvPr id="276" name="Gerade Verbindung 5">
            <a:extLst>
              <a:ext uri="{FF2B5EF4-FFF2-40B4-BE49-F238E27FC236}">
                <a16:creationId xmlns:a16="http://schemas.microsoft.com/office/drawing/2014/main" id="{4DD22062-9FCB-5F4C-8828-B6DA33A5375C}"/>
              </a:ext>
            </a:extLst>
          </p:cNvPr>
          <p:cNvCxnSpPr/>
          <p:nvPr/>
        </p:nvCxnSpPr>
        <p:spPr bwMode="auto">
          <a:xfrm>
            <a:off x="439386" y="-566225"/>
            <a:ext cx="0" cy="360000"/>
          </a:xfrm>
          <a:prstGeom prst="line">
            <a:avLst/>
          </a:prstGeom>
          <a:solidFill>
            <a:schemeClr val="accent2"/>
          </a:solidFill>
          <a:ln w="12700" cap="flat" cmpd="sng" algn="ctr">
            <a:solidFill>
              <a:srgbClr val="009FEE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3" name="Gerader Verbinder 34">
            <a:extLst>
              <a:ext uri="{FF2B5EF4-FFF2-40B4-BE49-F238E27FC236}">
                <a16:creationId xmlns:a16="http://schemas.microsoft.com/office/drawing/2014/main" id="{78FC5D18-B907-0640-95BD-2D19A51F7348}"/>
              </a:ext>
            </a:extLst>
          </p:cNvPr>
          <p:cNvCxnSpPr>
            <a:cxnSpLocks/>
          </p:cNvCxnSpPr>
          <p:nvPr/>
        </p:nvCxnSpPr>
        <p:spPr bwMode="auto">
          <a:xfrm>
            <a:off x="671417" y="4632865"/>
            <a:ext cx="2583809" cy="0"/>
          </a:xfrm>
          <a:prstGeom prst="line">
            <a:avLst/>
          </a:prstGeom>
          <a:solidFill>
            <a:schemeClr val="accent2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4" name="Gerader Verbinder 36">
            <a:extLst>
              <a:ext uri="{FF2B5EF4-FFF2-40B4-BE49-F238E27FC236}">
                <a16:creationId xmlns:a16="http://schemas.microsoft.com/office/drawing/2014/main" id="{F509DA83-0167-4A4D-926E-47338ABDDCF8}"/>
              </a:ext>
            </a:extLst>
          </p:cNvPr>
          <p:cNvCxnSpPr/>
          <p:nvPr/>
        </p:nvCxnSpPr>
        <p:spPr bwMode="auto">
          <a:xfrm>
            <a:off x="3255226" y="4632865"/>
            <a:ext cx="0" cy="343949"/>
          </a:xfrm>
          <a:prstGeom prst="line">
            <a:avLst/>
          </a:prstGeom>
          <a:solidFill>
            <a:schemeClr val="accent2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5" name="Gerader Verbinder 39">
            <a:extLst>
              <a:ext uri="{FF2B5EF4-FFF2-40B4-BE49-F238E27FC236}">
                <a16:creationId xmlns:a16="http://schemas.microsoft.com/office/drawing/2014/main" id="{B1EE1F8B-9D8A-BA4D-AEFA-1A14D441CB89}"/>
              </a:ext>
            </a:extLst>
          </p:cNvPr>
          <p:cNvCxnSpPr/>
          <p:nvPr/>
        </p:nvCxnSpPr>
        <p:spPr bwMode="auto">
          <a:xfrm>
            <a:off x="5655170" y="4632864"/>
            <a:ext cx="0" cy="343949"/>
          </a:xfrm>
          <a:prstGeom prst="line">
            <a:avLst/>
          </a:prstGeom>
          <a:solidFill>
            <a:schemeClr val="accent2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6" name="Gerader Verbinder 40">
            <a:extLst>
              <a:ext uri="{FF2B5EF4-FFF2-40B4-BE49-F238E27FC236}">
                <a16:creationId xmlns:a16="http://schemas.microsoft.com/office/drawing/2014/main" id="{3173FA2C-8F65-6C4E-A53B-4DE6DEB72B49}"/>
              </a:ext>
            </a:extLst>
          </p:cNvPr>
          <p:cNvCxnSpPr>
            <a:cxnSpLocks/>
          </p:cNvCxnSpPr>
          <p:nvPr/>
        </p:nvCxnSpPr>
        <p:spPr bwMode="auto">
          <a:xfrm>
            <a:off x="5655170" y="4632864"/>
            <a:ext cx="2583809" cy="0"/>
          </a:xfrm>
          <a:prstGeom prst="line">
            <a:avLst/>
          </a:prstGeom>
          <a:solidFill>
            <a:schemeClr val="accent2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97" name="Freihandform: Form 42">
            <a:extLst>
              <a:ext uri="{FF2B5EF4-FFF2-40B4-BE49-F238E27FC236}">
                <a16:creationId xmlns:a16="http://schemas.microsoft.com/office/drawing/2014/main" id="{53AD1CD3-2B1E-1E4E-BF30-B433AC3D57BA}"/>
              </a:ext>
            </a:extLst>
          </p:cNvPr>
          <p:cNvSpPr/>
          <p:nvPr/>
        </p:nvSpPr>
        <p:spPr bwMode="auto">
          <a:xfrm>
            <a:off x="3253815" y="4876459"/>
            <a:ext cx="2409914" cy="87874"/>
          </a:xfrm>
          <a:custGeom>
            <a:avLst/>
            <a:gdLst>
              <a:gd name="connsiteX0" fmla="*/ 0 w 2409914"/>
              <a:gd name="connsiteY0" fmla="*/ 59820 h 87874"/>
              <a:gd name="connsiteX1" fmla="*/ 76912 w 2409914"/>
              <a:gd name="connsiteY1" fmla="*/ 17091 h 87874"/>
              <a:gd name="connsiteX2" fmla="*/ 213645 w 2409914"/>
              <a:gd name="connsiteY2" fmla="*/ 25637 h 87874"/>
              <a:gd name="connsiteX3" fmla="*/ 264919 w 2409914"/>
              <a:gd name="connsiteY3" fmla="*/ 42729 h 87874"/>
              <a:gd name="connsiteX4" fmla="*/ 290557 w 2409914"/>
              <a:gd name="connsiteY4" fmla="*/ 51275 h 87874"/>
              <a:gd name="connsiteX5" fmla="*/ 393106 w 2409914"/>
              <a:gd name="connsiteY5" fmla="*/ 42729 h 87874"/>
              <a:gd name="connsiteX6" fmla="*/ 418744 w 2409914"/>
              <a:gd name="connsiteY6" fmla="*/ 34183 h 87874"/>
              <a:gd name="connsiteX7" fmla="*/ 564022 w 2409914"/>
              <a:gd name="connsiteY7" fmla="*/ 17091 h 87874"/>
              <a:gd name="connsiteX8" fmla="*/ 589660 w 2409914"/>
              <a:gd name="connsiteY8" fmla="*/ 8546 h 87874"/>
              <a:gd name="connsiteX9" fmla="*/ 717847 w 2409914"/>
              <a:gd name="connsiteY9" fmla="*/ 34183 h 87874"/>
              <a:gd name="connsiteX10" fmla="*/ 777667 w 2409914"/>
              <a:gd name="connsiteY10" fmla="*/ 51275 h 87874"/>
              <a:gd name="connsiteX11" fmla="*/ 888762 w 2409914"/>
              <a:gd name="connsiteY11" fmla="*/ 42729 h 87874"/>
              <a:gd name="connsiteX12" fmla="*/ 948583 w 2409914"/>
              <a:gd name="connsiteY12" fmla="*/ 25637 h 87874"/>
              <a:gd name="connsiteX13" fmla="*/ 1042587 w 2409914"/>
              <a:gd name="connsiteY13" fmla="*/ 0 h 87874"/>
              <a:gd name="connsiteX14" fmla="*/ 1179319 w 2409914"/>
              <a:gd name="connsiteY14" fmla="*/ 8546 h 87874"/>
              <a:gd name="connsiteX15" fmla="*/ 1204957 w 2409914"/>
              <a:gd name="connsiteY15" fmla="*/ 17091 h 87874"/>
              <a:gd name="connsiteX16" fmla="*/ 1230594 w 2409914"/>
              <a:gd name="connsiteY16" fmla="*/ 42729 h 87874"/>
              <a:gd name="connsiteX17" fmla="*/ 1281869 w 2409914"/>
              <a:gd name="connsiteY17" fmla="*/ 59820 h 87874"/>
              <a:gd name="connsiteX18" fmla="*/ 1444239 w 2409914"/>
              <a:gd name="connsiteY18" fmla="*/ 51275 h 87874"/>
              <a:gd name="connsiteX19" fmla="*/ 1529697 w 2409914"/>
              <a:gd name="connsiteY19" fmla="*/ 25637 h 87874"/>
              <a:gd name="connsiteX20" fmla="*/ 1580972 w 2409914"/>
              <a:gd name="connsiteY20" fmla="*/ 17091 h 87874"/>
              <a:gd name="connsiteX21" fmla="*/ 1717705 w 2409914"/>
              <a:gd name="connsiteY21" fmla="*/ 25637 h 87874"/>
              <a:gd name="connsiteX22" fmla="*/ 1768979 w 2409914"/>
              <a:gd name="connsiteY22" fmla="*/ 59820 h 87874"/>
              <a:gd name="connsiteX23" fmla="*/ 1803162 w 2409914"/>
              <a:gd name="connsiteY23" fmla="*/ 68366 h 87874"/>
              <a:gd name="connsiteX24" fmla="*/ 1897166 w 2409914"/>
              <a:gd name="connsiteY24" fmla="*/ 59820 h 87874"/>
              <a:gd name="connsiteX25" fmla="*/ 1948441 w 2409914"/>
              <a:gd name="connsiteY25" fmla="*/ 34183 h 87874"/>
              <a:gd name="connsiteX26" fmla="*/ 1974078 w 2409914"/>
              <a:gd name="connsiteY26" fmla="*/ 25637 h 87874"/>
              <a:gd name="connsiteX27" fmla="*/ 2093719 w 2409914"/>
              <a:gd name="connsiteY27" fmla="*/ 34183 h 87874"/>
              <a:gd name="connsiteX28" fmla="*/ 2119357 w 2409914"/>
              <a:gd name="connsiteY28" fmla="*/ 42729 h 87874"/>
              <a:gd name="connsiteX29" fmla="*/ 2153540 w 2409914"/>
              <a:gd name="connsiteY29" fmla="*/ 51275 h 87874"/>
              <a:gd name="connsiteX30" fmla="*/ 2230452 w 2409914"/>
              <a:gd name="connsiteY30" fmla="*/ 76912 h 87874"/>
              <a:gd name="connsiteX31" fmla="*/ 2256090 w 2409914"/>
              <a:gd name="connsiteY31" fmla="*/ 85458 h 87874"/>
              <a:gd name="connsiteX32" fmla="*/ 2409914 w 2409914"/>
              <a:gd name="connsiteY32" fmla="*/ 59820 h 87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2409914" h="87874">
                <a:moveTo>
                  <a:pt x="0" y="59820"/>
                </a:moveTo>
                <a:cubicBezTo>
                  <a:pt x="1336" y="59018"/>
                  <a:pt x="67998" y="17537"/>
                  <a:pt x="76912" y="17091"/>
                </a:cubicBezTo>
                <a:cubicBezTo>
                  <a:pt x="122522" y="14810"/>
                  <a:pt x="168067" y="22788"/>
                  <a:pt x="213645" y="25637"/>
                </a:cubicBezTo>
                <a:lnTo>
                  <a:pt x="264919" y="42729"/>
                </a:lnTo>
                <a:lnTo>
                  <a:pt x="290557" y="51275"/>
                </a:lnTo>
                <a:cubicBezTo>
                  <a:pt x="324740" y="48426"/>
                  <a:pt x="359105" y="47263"/>
                  <a:pt x="393106" y="42729"/>
                </a:cubicBezTo>
                <a:cubicBezTo>
                  <a:pt x="402035" y="41538"/>
                  <a:pt x="409950" y="36137"/>
                  <a:pt x="418744" y="34183"/>
                </a:cubicBezTo>
                <a:cubicBezTo>
                  <a:pt x="466231" y="23630"/>
                  <a:pt x="515996" y="21457"/>
                  <a:pt x="564022" y="17091"/>
                </a:cubicBezTo>
                <a:cubicBezTo>
                  <a:pt x="572568" y="14243"/>
                  <a:pt x="580652" y="8546"/>
                  <a:pt x="589660" y="8546"/>
                </a:cubicBezTo>
                <a:cubicBezTo>
                  <a:pt x="678491" y="8546"/>
                  <a:pt x="646282" y="16291"/>
                  <a:pt x="717847" y="34183"/>
                </a:cubicBezTo>
                <a:cubicBezTo>
                  <a:pt x="760769" y="44914"/>
                  <a:pt x="740888" y="39015"/>
                  <a:pt x="777667" y="51275"/>
                </a:cubicBezTo>
                <a:cubicBezTo>
                  <a:pt x="814699" y="48426"/>
                  <a:pt x="851875" y="47069"/>
                  <a:pt x="888762" y="42729"/>
                </a:cubicBezTo>
                <a:cubicBezTo>
                  <a:pt x="913799" y="39783"/>
                  <a:pt x="925521" y="31927"/>
                  <a:pt x="948583" y="25637"/>
                </a:cubicBezTo>
                <a:cubicBezTo>
                  <a:pt x="1054609" y="-3279"/>
                  <a:pt x="983574" y="19671"/>
                  <a:pt x="1042587" y="0"/>
                </a:cubicBezTo>
                <a:cubicBezTo>
                  <a:pt x="1088164" y="2849"/>
                  <a:pt x="1133904" y="3766"/>
                  <a:pt x="1179319" y="8546"/>
                </a:cubicBezTo>
                <a:cubicBezTo>
                  <a:pt x="1188278" y="9489"/>
                  <a:pt x="1197462" y="12094"/>
                  <a:pt x="1204957" y="17091"/>
                </a:cubicBezTo>
                <a:cubicBezTo>
                  <a:pt x="1215013" y="23795"/>
                  <a:pt x="1220029" y="36860"/>
                  <a:pt x="1230594" y="42729"/>
                </a:cubicBezTo>
                <a:cubicBezTo>
                  <a:pt x="1246343" y="51478"/>
                  <a:pt x="1281869" y="59820"/>
                  <a:pt x="1281869" y="59820"/>
                </a:cubicBezTo>
                <a:cubicBezTo>
                  <a:pt x="1335992" y="56972"/>
                  <a:pt x="1390245" y="55970"/>
                  <a:pt x="1444239" y="51275"/>
                </a:cubicBezTo>
                <a:cubicBezTo>
                  <a:pt x="1475307" y="48574"/>
                  <a:pt x="1498869" y="30775"/>
                  <a:pt x="1529697" y="25637"/>
                </a:cubicBezTo>
                <a:lnTo>
                  <a:pt x="1580972" y="17091"/>
                </a:lnTo>
                <a:cubicBezTo>
                  <a:pt x="1626550" y="19940"/>
                  <a:pt x="1673174" y="15516"/>
                  <a:pt x="1717705" y="25637"/>
                </a:cubicBezTo>
                <a:cubicBezTo>
                  <a:pt x="1737735" y="30189"/>
                  <a:pt x="1749051" y="54838"/>
                  <a:pt x="1768979" y="59820"/>
                </a:cubicBezTo>
                <a:lnTo>
                  <a:pt x="1803162" y="68366"/>
                </a:lnTo>
                <a:cubicBezTo>
                  <a:pt x="1834497" y="65517"/>
                  <a:pt x="1866018" y="64269"/>
                  <a:pt x="1897166" y="59820"/>
                </a:cubicBezTo>
                <a:cubicBezTo>
                  <a:pt x="1927243" y="55524"/>
                  <a:pt x="1921358" y="47725"/>
                  <a:pt x="1948441" y="34183"/>
                </a:cubicBezTo>
                <a:cubicBezTo>
                  <a:pt x="1956498" y="30154"/>
                  <a:pt x="1965532" y="28486"/>
                  <a:pt x="1974078" y="25637"/>
                </a:cubicBezTo>
                <a:cubicBezTo>
                  <a:pt x="2013958" y="28486"/>
                  <a:pt x="2054011" y="29511"/>
                  <a:pt x="2093719" y="34183"/>
                </a:cubicBezTo>
                <a:cubicBezTo>
                  <a:pt x="2102666" y="35236"/>
                  <a:pt x="2110695" y="40254"/>
                  <a:pt x="2119357" y="42729"/>
                </a:cubicBezTo>
                <a:cubicBezTo>
                  <a:pt x="2130650" y="45956"/>
                  <a:pt x="2142290" y="47900"/>
                  <a:pt x="2153540" y="51275"/>
                </a:cubicBezTo>
                <a:cubicBezTo>
                  <a:pt x="2153592" y="51290"/>
                  <a:pt x="2217608" y="72630"/>
                  <a:pt x="2230452" y="76912"/>
                </a:cubicBezTo>
                <a:lnTo>
                  <a:pt x="2256090" y="85458"/>
                </a:lnTo>
                <a:cubicBezTo>
                  <a:pt x="2400864" y="76409"/>
                  <a:pt x="2360531" y="109203"/>
                  <a:pt x="2409914" y="59820"/>
                </a:cubicBezTo>
              </a:path>
            </a:pathLst>
          </a:custGeom>
          <a:noFill/>
          <a:ln w="60325" algn="ctr">
            <a:solidFill>
              <a:srgbClr val="009FEE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98" name="Grafik 297" descr="Computer">
            <a:extLst>
              <a:ext uri="{FF2B5EF4-FFF2-40B4-BE49-F238E27FC236}">
                <a16:creationId xmlns:a16="http://schemas.microsoft.com/office/drawing/2014/main" id="{EF3EDDFD-8A21-AF4D-B389-6B3A778A714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05700" y="3241174"/>
            <a:ext cx="587229" cy="587229"/>
          </a:xfrm>
          <a:prstGeom prst="rect">
            <a:avLst/>
          </a:prstGeom>
        </p:spPr>
      </p:pic>
      <p:pic>
        <p:nvPicPr>
          <p:cNvPr id="299" name="Grafik 298" descr="Computer">
            <a:extLst>
              <a:ext uri="{FF2B5EF4-FFF2-40B4-BE49-F238E27FC236}">
                <a16:creationId xmlns:a16="http://schemas.microsoft.com/office/drawing/2014/main" id="{B364BA25-0DCC-324B-8E6D-886595B357F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981300" y="3219822"/>
            <a:ext cx="587229" cy="587229"/>
          </a:xfrm>
          <a:prstGeom prst="rect">
            <a:avLst/>
          </a:prstGeom>
        </p:spPr>
      </p:pic>
      <p:pic>
        <p:nvPicPr>
          <p:cNvPr id="300" name="Grafik 299" descr="Computer">
            <a:extLst>
              <a:ext uri="{FF2B5EF4-FFF2-40B4-BE49-F238E27FC236}">
                <a16:creationId xmlns:a16="http://schemas.microsoft.com/office/drawing/2014/main" id="{F5A9222E-B53C-FA4A-A1A8-270F82F41BF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361555" y="3294169"/>
            <a:ext cx="587229" cy="587229"/>
          </a:xfrm>
          <a:prstGeom prst="rect">
            <a:avLst/>
          </a:prstGeom>
        </p:spPr>
      </p:pic>
      <p:pic>
        <p:nvPicPr>
          <p:cNvPr id="301" name="Grafik 300" descr="Computer">
            <a:extLst>
              <a:ext uri="{FF2B5EF4-FFF2-40B4-BE49-F238E27FC236}">
                <a16:creationId xmlns:a16="http://schemas.microsoft.com/office/drawing/2014/main" id="{ECD15465-F8AE-5F41-A4D3-BB5E47584B3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479446" y="3241174"/>
            <a:ext cx="587229" cy="587229"/>
          </a:xfrm>
          <a:prstGeom prst="rect">
            <a:avLst/>
          </a:prstGeom>
        </p:spPr>
      </p:pic>
      <p:cxnSp>
        <p:nvCxnSpPr>
          <p:cNvPr id="302" name="Gerade Verbindung mit Pfeil 301">
            <a:extLst>
              <a:ext uri="{FF2B5EF4-FFF2-40B4-BE49-F238E27FC236}">
                <a16:creationId xmlns:a16="http://schemas.microsoft.com/office/drawing/2014/main" id="{333D3358-CF72-9645-8833-E1C7F4B2EEC3}"/>
              </a:ext>
            </a:extLst>
          </p:cNvPr>
          <p:cNvCxnSpPr>
            <a:stCxn id="298" idx="3"/>
          </p:cNvCxnSpPr>
          <p:nvPr/>
        </p:nvCxnSpPr>
        <p:spPr bwMode="auto">
          <a:xfrm flipV="1">
            <a:off x="1292929" y="2816673"/>
            <a:ext cx="896349" cy="718116"/>
          </a:xfrm>
          <a:prstGeom prst="straightConnector1">
            <a:avLst/>
          </a:prstGeom>
          <a:solidFill>
            <a:schemeClr val="accent2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03" name="Gerade Verbindung mit Pfeil 302">
            <a:extLst>
              <a:ext uri="{FF2B5EF4-FFF2-40B4-BE49-F238E27FC236}">
                <a16:creationId xmlns:a16="http://schemas.microsoft.com/office/drawing/2014/main" id="{45AB7291-58FE-CF4A-B1D2-BFA9DBF20291}"/>
              </a:ext>
            </a:extLst>
          </p:cNvPr>
          <p:cNvCxnSpPr>
            <a:cxnSpLocks/>
            <a:stCxn id="299" idx="0"/>
            <a:endCxn id="59" idx="2"/>
          </p:cNvCxnSpPr>
          <p:nvPr/>
        </p:nvCxnSpPr>
        <p:spPr bwMode="auto">
          <a:xfrm flipV="1">
            <a:off x="3274915" y="2816673"/>
            <a:ext cx="104851" cy="403149"/>
          </a:xfrm>
          <a:prstGeom prst="straightConnector1">
            <a:avLst/>
          </a:prstGeom>
          <a:solidFill>
            <a:schemeClr val="accent2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04" name="Gerade Verbindung mit Pfeil 303">
            <a:extLst>
              <a:ext uri="{FF2B5EF4-FFF2-40B4-BE49-F238E27FC236}">
                <a16:creationId xmlns:a16="http://schemas.microsoft.com/office/drawing/2014/main" id="{A419DB25-30CC-1848-85B1-42D63C3A5DED}"/>
              </a:ext>
            </a:extLst>
          </p:cNvPr>
          <p:cNvCxnSpPr>
            <a:cxnSpLocks/>
            <a:stCxn id="300" idx="0"/>
            <a:endCxn id="65" idx="2"/>
          </p:cNvCxnSpPr>
          <p:nvPr/>
        </p:nvCxnSpPr>
        <p:spPr bwMode="auto">
          <a:xfrm flipH="1" flipV="1">
            <a:off x="5536170" y="2812536"/>
            <a:ext cx="119000" cy="481633"/>
          </a:xfrm>
          <a:prstGeom prst="straightConnector1">
            <a:avLst/>
          </a:prstGeom>
          <a:solidFill>
            <a:schemeClr val="accent2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05" name="Gerade Verbindung mit Pfeil 304">
            <a:extLst>
              <a:ext uri="{FF2B5EF4-FFF2-40B4-BE49-F238E27FC236}">
                <a16:creationId xmlns:a16="http://schemas.microsoft.com/office/drawing/2014/main" id="{33847D16-7C25-E043-9EF7-2CF72FB4C275}"/>
              </a:ext>
            </a:extLst>
          </p:cNvPr>
          <p:cNvCxnSpPr>
            <a:stCxn id="301" idx="0"/>
            <a:endCxn id="69" idx="2"/>
          </p:cNvCxnSpPr>
          <p:nvPr/>
        </p:nvCxnSpPr>
        <p:spPr bwMode="auto">
          <a:xfrm flipH="1" flipV="1">
            <a:off x="6726658" y="2812917"/>
            <a:ext cx="1046403" cy="428257"/>
          </a:xfrm>
          <a:prstGeom prst="straightConnector1">
            <a:avLst/>
          </a:prstGeom>
          <a:solidFill>
            <a:schemeClr val="accent2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306" name="Grafik 305" descr="LKW">
            <a:extLst>
              <a:ext uri="{FF2B5EF4-FFF2-40B4-BE49-F238E27FC236}">
                <a16:creationId xmlns:a16="http://schemas.microsoft.com/office/drawing/2014/main" id="{EB1D7425-16AF-8249-91DB-AF1D17F3817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756804" y="4231655"/>
            <a:ext cx="532824" cy="532824"/>
          </a:xfrm>
          <a:prstGeom prst="rect">
            <a:avLst/>
          </a:prstGeom>
        </p:spPr>
      </p:pic>
      <p:pic>
        <p:nvPicPr>
          <p:cNvPr id="307" name="Grafik 306" descr="LKW">
            <a:extLst>
              <a:ext uri="{FF2B5EF4-FFF2-40B4-BE49-F238E27FC236}">
                <a16:creationId xmlns:a16="http://schemas.microsoft.com/office/drawing/2014/main" id="{B4349C01-441F-184B-96AE-7848F706EB9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414250" y="4226979"/>
            <a:ext cx="532824" cy="532824"/>
          </a:xfrm>
          <a:prstGeom prst="rect">
            <a:avLst/>
          </a:prstGeom>
        </p:spPr>
      </p:pic>
      <p:pic>
        <p:nvPicPr>
          <p:cNvPr id="308" name="Picture 15" descr="Bildergebnis fÃ¼r ship icon">
            <a:extLst>
              <a:ext uri="{FF2B5EF4-FFF2-40B4-BE49-F238E27FC236}">
                <a16:creationId xmlns:a16="http://schemas.microsoft.com/office/drawing/2014/main" id="{B44803E1-683A-534A-8927-66D9505310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4915" y="4238806"/>
            <a:ext cx="925232" cy="925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" name="Grafik 308" descr="Fabrik">
            <a:extLst>
              <a:ext uri="{FF2B5EF4-FFF2-40B4-BE49-F238E27FC236}">
                <a16:creationId xmlns:a16="http://schemas.microsoft.com/office/drawing/2014/main" id="{4D5B6796-B279-D040-84D6-A5E46675EA5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86243" y="3988178"/>
            <a:ext cx="749353" cy="749353"/>
          </a:xfrm>
          <a:prstGeom prst="rect">
            <a:avLst/>
          </a:prstGeom>
        </p:spPr>
      </p:pic>
      <p:pic>
        <p:nvPicPr>
          <p:cNvPr id="310" name="Grafik 309" descr="Fabrik">
            <a:extLst>
              <a:ext uri="{FF2B5EF4-FFF2-40B4-BE49-F238E27FC236}">
                <a16:creationId xmlns:a16="http://schemas.microsoft.com/office/drawing/2014/main" id="{92E46378-E8F4-8043-9184-55AA3054866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442739" y="3988178"/>
            <a:ext cx="749353" cy="749353"/>
          </a:xfrm>
          <a:prstGeom prst="rect">
            <a:avLst/>
          </a:prstGeom>
        </p:spPr>
      </p:pic>
      <p:pic>
        <p:nvPicPr>
          <p:cNvPr id="311" name="Picture 24" descr="Bildergebnis fÃ¼r harbor icon">
            <a:extLst>
              <a:ext uri="{FF2B5EF4-FFF2-40B4-BE49-F238E27FC236}">
                <a16:creationId xmlns:a16="http://schemas.microsoft.com/office/drawing/2014/main" id="{7F69DAD9-F4E9-CB4C-80D1-AC259DA307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7010" y="3969251"/>
            <a:ext cx="749353" cy="749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2" name="Picture 24" descr="Bildergebnis fÃ¼r harbor icon">
            <a:extLst>
              <a:ext uri="{FF2B5EF4-FFF2-40B4-BE49-F238E27FC236}">
                <a16:creationId xmlns:a16="http://schemas.microsoft.com/office/drawing/2014/main" id="{9FCBBAD7-964D-DA46-95C1-1D3C3762DE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254252" y="3992640"/>
            <a:ext cx="740428" cy="740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3" name="Textfeld 312">
            <a:extLst>
              <a:ext uri="{FF2B5EF4-FFF2-40B4-BE49-F238E27FC236}">
                <a16:creationId xmlns:a16="http://schemas.microsoft.com/office/drawing/2014/main" id="{C2B9FCC4-6518-2944-9007-75293AFD21CC}"/>
              </a:ext>
            </a:extLst>
          </p:cNvPr>
          <p:cNvSpPr txBox="1"/>
          <p:nvPr/>
        </p:nvSpPr>
        <p:spPr bwMode="gray">
          <a:xfrm>
            <a:off x="494905" y="3801091"/>
            <a:ext cx="1032588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square" lIns="0" tIns="0" rIns="0" bIns="0" rtlCol="0">
            <a:spAutoFit/>
          </a:bodyPr>
          <a:lstStyle/>
          <a:p>
            <a:pPr eaLnBrk="0" hangingPunct="0">
              <a:lnSpc>
                <a:spcPct val="100000"/>
              </a:lnSpc>
              <a:spcAft>
                <a:spcPts val="0"/>
              </a:spcAft>
            </a:pPr>
            <a:r>
              <a:rPr lang="de-DE" sz="1200" i="0" dirty="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</a:rPr>
              <a:t>Exporteur</a:t>
            </a:r>
          </a:p>
        </p:txBody>
      </p:sp>
      <p:sp>
        <p:nvSpPr>
          <p:cNvPr id="314" name="Textfeld 313">
            <a:extLst>
              <a:ext uri="{FF2B5EF4-FFF2-40B4-BE49-F238E27FC236}">
                <a16:creationId xmlns:a16="http://schemas.microsoft.com/office/drawing/2014/main" id="{34686A58-6B4F-5A4D-946C-2D805C89378E}"/>
              </a:ext>
            </a:extLst>
          </p:cNvPr>
          <p:cNvSpPr txBox="1"/>
          <p:nvPr/>
        </p:nvSpPr>
        <p:spPr bwMode="gray">
          <a:xfrm>
            <a:off x="7301121" y="3792753"/>
            <a:ext cx="1032588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square" lIns="0" tIns="0" rIns="0" bIns="0" rtlCol="0">
            <a:spAutoFit/>
          </a:bodyPr>
          <a:lstStyle/>
          <a:p>
            <a:pPr eaLnBrk="0" hangingPunct="0">
              <a:lnSpc>
                <a:spcPct val="100000"/>
              </a:lnSpc>
              <a:spcAft>
                <a:spcPts val="0"/>
              </a:spcAft>
            </a:pPr>
            <a:r>
              <a:rPr lang="de-DE" sz="1200" dirty="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</a:rPr>
              <a:t>Im</a:t>
            </a:r>
            <a:r>
              <a:rPr lang="de-DE" sz="1200" i="0" dirty="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</a:rPr>
              <a:t>porteur</a:t>
            </a:r>
          </a:p>
        </p:txBody>
      </p:sp>
      <p:sp>
        <p:nvSpPr>
          <p:cNvPr id="315" name="Textfeld 314">
            <a:extLst>
              <a:ext uri="{FF2B5EF4-FFF2-40B4-BE49-F238E27FC236}">
                <a16:creationId xmlns:a16="http://schemas.microsoft.com/office/drawing/2014/main" id="{C523C91B-132F-D640-B5CE-C45BEF3765F9}"/>
              </a:ext>
            </a:extLst>
          </p:cNvPr>
          <p:cNvSpPr txBox="1"/>
          <p:nvPr/>
        </p:nvSpPr>
        <p:spPr bwMode="gray">
          <a:xfrm>
            <a:off x="2755820" y="3783406"/>
            <a:ext cx="1032588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square" lIns="0" tIns="0" rIns="0" bIns="0" rtlCol="0">
            <a:spAutoFit/>
          </a:bodyPr>
          <a:lstStyle/>
          <a:p>
            <a:pPr eaLnBrk="0" hangingPunct="0">
              <a:lnSpc>
                <a:spcPct val="100000"/>
              </a:lnSpc>
              <a:spcAft>
                <a:spcPts val="0"/>
              </a:spcAft>
            </a:pPr>
            <a:r>
              <a:rPr lang="de-DE" sz="1200" i="0" dirty="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</a:rPr>
              <a:t>Ship </a:t>
            </a:r>
            <a:r>
              <a:rPr lang="de-DE" sz="1200" i="0" dirty="0" err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</a:rPr>
              <a:t>owner</a:t>
            </a:r>
            <a:endParaRPr lang="de-DE" sz="1200" i="0" dirty="0">
              <a:solidFill>
                <a:srgbClr val="000000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316" name="Textfeld 315">
            <a:extLst>
              <a:ext uri="{FF2B5EF4-FFF2-40B4-BE49-F238E27FC236}">
                <a16:creationId xmlns:a16="http://schemas.microsoft.com/office/drawing/2014/main" id="{EDDB855A-B255-9F42-B8C1-1ADD2AD711EF}"/>
              </a:ext>
            </a:extLst>
          </p:cNvPr>
          <p:cNvSpPr txBox="1"/>
          <p:nvPr/>
        </p:nvSpPr>
        <p:spPr bwMode="gray">
          <a:xfrm>
            <a:off x="5131316" y="3807051"/>
            <a:ext cx="1032588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square" lIns="0" tIns="0" rIns="0" bIns="0" rtlCol="0">
            <a:spAutoFit/>
          </a:bodyPr>
          <a:lstStyle/>
          <a:p>
            <a:pPr eaLnBrk="0" hangingPunct="0">
              <a:lnSpc>
                <a:spcPct val="100000"/>
              </a:lnSpc>
              <a:spcAft>
                <a:spcPts val="0"/>
              </a:spcAft>
            </a:pPr>
            <a:r>
              <a:rPr lang="de-DE" sz="1200" dirty="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</a:rPr>
              <a:t>Ship </a:t>
            </a:r>
            <a:r>
              <a:rPr lang="de-DE" sz="1200" dirty="0" err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</a:rPr>
              <a:t>owner</a:t>
            </a:r>
            <a:endParaRPr lang="de-DE" sz="1200" dirty="0">
              <a:solidFill>
                <a:srgbClr val="000000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pic>
        <p:nvPicPr>
          <p:cNvPr id="320" name="Grafik 319" descr="Gericht">
            <a:extLst>
              <a:ext uri="{FF2B5EF4-FFF2-40B4-BE49-F238E27FC236}">
                <a16:creationId xmlns:a16="http://schemas.microsoft.com/office/drawing/2014/main" id="{9B6262D5-0531-8943-A680-C6DD43EB0426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65992" y="821058"/>
            <a:ext cx="709466" cy="709466"/>
          </a:xfrm>
          <a:prstGeom prst="rect">
            <a:avLst/>
          </a:prstGeom>
        </p:spPr>
      </p:pic>
      <p:pic>
        <p:nvPicPr>
          <p:cNvPr id="59" name="Grafik 58">
            <a:extLst>
              <a:ext uri="{FF2B5EF4-FFF2-40B4-BE49-F238E27FC236}">
                <a16:creationId xmlns:a16="http://schemas.microsoft.com/office/drawing/2014/main" id="{EADBC008-A0F1-4649-ABDE-636F8D8C479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16128" y="1766507"/>
            <a:ext cx="727275" cy="1050166"/>
          </a:xfrm>
          <a:prstGeom prst="rect">
            <a:avLst/>
          </a:prstGeom>
        </p:spPr>
      </p:pic>
      <p:pic>
        <p:nvPicPr>
          <p:cNvPr id="65" name="Grafik 64">
            <a:extLst>
              <a:ext uri="{FF2B5EF4-FFF2-40B4-BE49-F238E27FC236}">
                <a16:creationId xmlns:a16="http://schemas.microsoft.com/office/drawing/2014/main" id="{EADBC008-A0F1-4649-ABDE-636F8D8C479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72532" y="1762370"/>
            <a:ext cx="727275" cy="1050166"/>
          </a:xfrm>
          <a:prstGeom prst="rect">
            <a:avLst/>
          </a:prstGeom>
        </p:spPr>
      </p:pic>
      <p:pic>
        <p:nvPicPr>
          <p:cNvPr id="69" name="Grafik 68">
            <a:extLst>
              <a:ext uri="{FF2B5EF4-FFF2-40B4-BE49-F238E27FC236}">
                <a16:creationId xmlns:a16="http://schemas.microsoft.com/office/drawing/2014/main" id="{EADBC008-A0F1-4649-ABDE-636F8D8C479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63020" y="1762751"/>
            <a:ext cx="727275" cy="1050166"/>
          </a:xfrm>
          <a:prstGeom prst="rect">
            <a:avLst/>
          </a:prstGeom>
        </p:spPr>
      </p:pic>
      <p:sp>
        <p:nvSpPr>
          <p:cNvPr id="73" name="Textfeld 72">
            <a:extLst>
              <a:ext uri="{FF2B5EF4-FFF2-40B4-BE49-F238E27FC236}">
                <a16:creationId xmlns:a16="http://schemas.microsoft.com/office/drawing/2014/main" id="{C2B9FCC4-6518-2944-9007-75293AFD21CC}"/>
              </a:ext>
            </a:extLst>
          </p:cNvPr>
          <p:cNvSpPr txBox="1"/>
          <p:nvPr/>
        </p:nvSpPr>
        <p:spPr bwMode="gray">
          <a:xfrm>
            <a:off x="328140" y="1490524"/>
            <a:ext cx="1032588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square" lIns="0" tIns="0" rIns="0" bIns="0" rtlCol="0">
            <a:spAutoFit/>
          </a:bodyPr>
          <a:lstStyle/>
          <a:p>
            <a:pPr eaLnBrk="0" hangingPunct="0">
              <a:lnSpc>
                <a:spcPct val="100000"/>
              </a:lnSpc>
              <a:spcAft>
                <a:spcPts val="0"/>
              </a:spcAft>
            </a:pPr>
            <a:r>
              <a:rPr lang="de-DE" sz="1200" dirty="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</a:rPr>
              <a:t>Bank</a:t>
            </a:r>
            <a:endParaRPr lang="de-DE" sz="1200" i="0" dirty="0">
              <a:solidFill>
                <a:srgbClr val="000000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21" name="Textfeld 20"/>
          <p:cNvSpPr txBox="1"/>
          <p:nvPr/>
        </p:nvSpPr>
        <p:spPr>
          <a:xfrm>
            <a:off x="328140" y="926874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b="1" dirty="0">
                <a:solidFill>
                  <a:schemeClr val="accent3">
                    <a:lumMod val="75000"/>
                  </a:schemeClr>
                </a:solidFill>
              </a:rPr>
              <a:t>$</a:t>
            </a:r>
          </a:p>
        </p:txBody>
      </p:sp>
      <p:sp>
        <p:nvSpPr>
          <p:cNvPr id="22" name="Nach unten gekrümmter Pfeil 21"/>
          <p:cNvSpPr/>
          <p:nvPr/>
        </p:nvSpPr>
        <p:spPr>
          <a:xfrm>
            <a:off x="2281766" y="1358242"/>
            <a:ext cx="1190488" cy="342748"/>
          </a:xfrm>
          <a:prstGeom prst="curved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 err="1">
              <a:solidFill>
                <a:schemeClr val="bg1"/>
              </a:solidFill>
            </a:endParaRPr>
          </a:p>
        </p:txBody>
      </p:sp>
      <p:sp>
        <p:nvSpPr>
          <p:cNvPr id="76" name="Nach unten gekrümmter Pfeil 75"/>
          <p:cNvSpPr/>
          <p:nvPr/>
        </p:nvSpPr>
        <p:spPr>
          <a:xfrm>
            <a:off x="3526982" y="1358242"/>
            <a:ext cx="2009188" cy="342748"/>
          </a:xfrm>
          <a:prstGeom prst="curved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 err="1">
              <a:solidFill>
                <a:schemeClr val="bg1"/>
              </a:solidFill>
            </a:endParaRPr>
          </a:p>
        </p:txBody>
      </p:sp>
      <p:sp>
        <p:nvSpPr>
          <p:cNvPr id="77" name="Nach unten gekrümmter Pfeil 76"/>
          <p:cNvSpPr/>
          <p:nvPr/>
        </p:nvSpPr>
        <p:spPr>
          <a:xfrm>
            <a:off x="5655169" y="1358242"/>
            <a:ext cx="1190488" cy="342748"/>
          </a:xfrm>
          <a:prstGeom prst="curved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 err="1">
              <a:solidFill>
                <a:schemeClr val="bg1"/>
              </a:solidFill>
            </a:endParaRPr>
          </a:p>
        </p:txBody>
      </p:sp>
      <p:sp>
        <p:nvSpPr>
          <p:cNvPr id="23" name="Textfeld 22"/>
          <p:cNvSpPr txBox="1"/>
          <p:nvPr/>
        </p:nvSpPr>
        <p:spPr>
          <a:xfrm>
            <a:off x="2402045" y="1044055"/>
            <a:ext cx="9047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err="1"/>
              <a:t>transmit</a:t>
            </a:r>
            <a:endParaRPr lang="de-DE" sz="1600" dirty="0"/>
          </a:p>
        </p:txBody>
      </p:sp>
      <p:sp>
        <p:nvSpPr>
          <p:cNvPr id="79" name="Textfeld 78"/>
          <p:cNvSpPr txBox="1"/>
          <p:nvPr/>
        </p:nvSpPr>
        <p:spPr>
          <a:xfrm>
            <a:off x="4080984" y="1044055"/>
            <a:ext cx="9047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err="1"/>
              <a:t>transmit</a:t>
            </a:r>
            <a:endParaRPr lang="de-DE" sz="1600" dirty="0"/>
          </a:p>
        </p:txBody>
      </p:sp>
      <p:sp>
        <p:nvSpPr>
          <p:cNvPr id="80" name="Textfeld 79"/>
          <p:cNvSpPr txBox="1"/>
          <p:nvPr/>
        </p:nvSpPr>
        <p:spPr>
          <a:xfrm>
            <a:off x="5759923" y="1044055"/>
            <a:ext cx="9047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err="1"/>
              <a:t>transmit</a:t>
            </a:r>
            <a:endParaRPr lang="de-DE" sz="1600" dirty="0"/>
          </a:p>
        </p:txBody>
      </p:sp>
      <p:cxnSp>
        <p:nvCxnSpPr>
          <p:cNvPr id="25" name="Gerade Verbindung mit Pfeil 24"/>
          <p:cNvCxnSpPr>
            <a:stCxn id="320" idx="3"/>
          </p:cNvCxnSpPr>
          <p:nvPr/>
        </p:nvCxnSpPr>
        <p:spPr>
          <a:xfrm>
            <a:off x="875458" y="1175791"/>
            <a:ext cx="950182" cy="837567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feld 82">
            <a:extLst>
              <a:ext uri="{FF2B5EF4-FFF2-40B4-BE49-F238E27FC236}">
                <a16:creationId xmlns:a16="http://schemas.microsoft.com/office/drawing/2014/main" id="{C2B9FCC4-6518-2944-9007-75293AFD21CC}"/>
              </a:ext>
            </a:extLst>
          </p:cNvPr>
          <p:cNvSpPr txBox="1"/>
          <p:nvPr/>
        </p:nvSpPr>
        <p:spPr bwMode="gray">
          <a:xfrm rot="2441612">
            <a:off x="1070747" y="1201218"/>
            <a:ext cx="769763" cy="430887"/>
          </a:xfrm>
          <a:prstGeom prst="rect">
            <a:avLst/>
          </a:prstGeom>
          <a:noFill/>
          <a:extLst/>
        </p:spPr>
        <p:txBody>
          <a:bodyPr wrap="none" rtlCol="0">
            <a:spAutoFit/>
          </a:bodyPr>
          <a:lstStyle>
            <a:defPPr>
              <a:defRPr lang="de-DE"/>
            </a:defPPr>
            <a:lvl1pPr>
              <a:defRPr sz="1600"/>
            </a:lvl1pPr>
          </a:lstStyle>
          <a:p>
            <a:r>
              <a:rPr lang="de-DE" sz="1100" dirty="0" err="1"/>
              <a:t>Gives</a:t>
            </a:r>
            <a:r>
              <a:rPr lang="de-DE" sz="1100" dirty="0"/>
              <a:t> </a:t>
            </a:r>
            <a:br>
              <a:rPr lang="de-DE" sz="1100" dirty="0"/>
            </a:br>
            <a:r>
              <a:rPr lang="de-DE" sz="1100" dirty="0" err="1"/>
              <a:t>guarantee</a:t>
            </a:r>
            <a:endParaRPr lang="de-DE" sz="1100" dirty="0"/>
          </a:p>
        </p:txBody>
      </p:sp>
      <p:sp>
        <p:nvSpPr>
          <p:cNvPr id="85" name="Textfeld 84">
            <a:extLst>
              <a:ext uri="{FF2B5EF4-FFF2-40B4-BE49-F238E27FC236}">
                <a16:creationId xmlns:a16="http://schemas.microsoft.com/office/drawing/2014/main" id="{C2B9FCC4-6518-2944-9007-75293AFD21CC}"/>
              </a:ext>
            </a:extLst>
          </p:cNvPr>
          <p:cNvSpPr txBox="1"/>
          <p:nvPr/>
        </p:nvSpPr>
        <p:spPr bwMode="gray">
          <a:xfrm>
            <a:off x="1791942" y="2992569"/>
            <a:ext cx="603050" cy="261610"/>
          </a:xfrm>
          <a:prstGeom prst="rect">
            <a:avLst/>
          </a:prstGeom>
          <a:noFill/>
          <a:extLst/>
        </p:spPr>
        <p:txBody>
          <a:bodyPr wrap="none" rtlCol="0">
            <a:spAutoFit/>
          </a:bodyPr>
          <a:lstStyle>
            <a:defPPr>
              <a:defRPr lang="de-DE"/>
            </a:defPPr>
            <a:lvl1pPr>
              <a:defRPr sz="1600"/>
            </a:lvl1pPr>
          </a:lstStyle>
          <a:p>
            <a:r>
              <a:rPr lang="de-DE" sz="1100" dirty="0" err="1"/>
              <a:t>creates</a:t>
            </a:r>
            <a:endParaRPr lang="de-DE" sz="1100" dirty="0"/>
          </a:p>
        </p:txBody>
      </p:sp>
      <p:sp>
        <p:nvSpPr>
          <p:cNvPr id="86" name="Textfeld 85">
            <a:extLst>
              <a:ext uri="{FF2B5EF4-FFF2-40B4-BE49-F238E27FC236}">
                <a16:creationId xmlns:a16="http://schemas.microsoft.com/office/drawing/2014/main" id="{C2B9FCC4-6518-2944-9007-75293AFD21CC}"/>
              </a:ext>
            </a:extLst>
          </p:cNvPr>
          <p:cNvSpPr txBox="1"/>
          <p:nvPr/>
        </p:nvSpPr>
        <p:spPr bwMode="gray">
          <a:xfrm>
            <a:off x="3296491" y="2977955"/>
            <a:ext cx="644728" cy="261610"/>
          </a:xfrm>
          <a:prstGeom prst="rect">
            <a:avLst/>
          </a:prstGeom>
          <a:noFill/>
          <a:extLst/>
        </p:spPr>
        <p:txBody>
          <a:bodyPr wrap="none" rtlCol="0">
            <a:spAutoFit/>
          </a:bodyPr>
          <a:lstStyle>
            <a:defPPr>
              <a:defRPr lang="de-DE"/>
            </a:defPPr>
            <a:lvl1pPr>
              <a:defRPr sz="1600"/>
            </a:lvl1pPr>
          </a:lstStyle>
          <a:p>
            <a:r>
              <a:rPr lang="de-DE" sz="1100" dirty="0" err="1"/>
              <a:t>updates</a:t>
            </a:r>
            <a:endParaRPr lang="de-DE" sz="1100" dirty="0"/>
          </a:p>
        </p:txBody>
      </p:sp>
      <p:sp>
        <p:nvSpPr>
          <p:cNvPr id="87" name="Textfeld 86">
            <a:extLst>
              <a:ext uri="{FF2B5EF4-FFF2-40B4-BE49-F238E27FC236}">
                <a16:creationId xmlns:a16="http://schemas.microsoft.com/office/drawing/2014/main" id="{C2B9FCC4-6518-2944-9007-75293AFD21CC}"/>
              </a:ext>
            </a:extLst>
          </p:cNvPr>
          <p:cNvSpPr txBox="1"/>
          <p:nvPr/>
        </p:nvSpPr>
        <p:spPr bwMode="gray">
          <a:xfrm>
            <a:off x="5653270" y="2988308"/>
            <a:ext cx="644728" cy="261610"/>
          </a:xfrm>
          <a:prstGeom prst="rect">
            <a:avLst/>
          </a:prstGeom>
          <a:noFill/>
          <a:extLst/>
        </p:spPr>
        <p:txBody>
          <a:bodyPr wrap="none" rtlCol="0">
            <a:spAutoFit/>
          </a:bodyPr>
          <a:lstStyle>
            <a:defPPr>
              <a:defRPr lang="de-DE"/>
            </a:defPPr>
            <a:lvl1pPr>
              <a:defRPr sz="1600"/>
            </a:lvl1pPr>
          </a:lstStyle>
          <a:p>
            <a:r>
              <a:rPr lang="de-DE" sz="1100" dirty="0" err="1"/>
              <a:t>updates</a:t>
            </a:r>
            <a:endParaRPr lang="de-DE" sz="1100" dirty="0"/>
          </a:p>
        </p:txBody>
      </p:sp>
      <p:sp>
        <p:nvSpPr>
          <p:cNvPr id="88" name="Textfeld 87">
            <a:extLst>
              <a:ext uri="{FF2B5EF4-FFF2-40B4-BE49-F238E27FC236}">
                <a16:creationId xmlns:a16="http://schemas.microsoft.com/office/drawing/2014/main" id="{C2B9FCC4-6518-2944-9007-75293AFD21CC}"/>
              </a:ext>
            </a:extLst>
          </p:cNvPr>
          <p:cNvSpPr txBox="1"/>
          <p:nvPr/>
        </p:nvSpPr>
        <p:spPr bwMode="gray">
          <a:xfrm>
            <a:off x="7632475" y="2988308"/>
            <a:ext cx="655949" cy="261610"/>
          </a:xfrm>
          <a:prstGeom prst="rect">
            <a:avLst/>
          </a:prstGeom>
          <a:noFill/>
          <a:extLst/>
        </p:spPr>
        <p:txBody>
          <a:bodyPr wrap="none" rtlCol="0">
            <a:spAutoFit/>
          </a:bodyPr>
          <a:lstStyle>
            <a:defPPr>
              <a:defRPr lang="de-DE"/>
            </a:defPPr>
            <a:lvl1pPr>
              <a:defRPr sz="1600"/>
            </a:lvl1pPr>
          </a:lstStyle>
          <a:p>
            <a:r>
              <a:rPr lang="de-DE" sz="1100" dirty="0" err="1"/>
              <a:t>receives</a:t>
            </a:r>
            <a:endParaRPr lang="de-DE" sz="1100" dirty="0"/>
          </a:p>
        </p:txBody>
      </p:sp>
      <p:pic>
        <p:nvPicPr>
          <p:cNvPr id="89" name="Grafik 88">
            <a:extLst>
              <a:ext uri="{FF2B5EF4-FFF2-40B4-BE49-F238E27FC236}">
                <a16:creationId xmlns:a16="http://schemas.microsoft.com/office/drawing/2014/main" id="{EADBC008-A0F1-4649-ABDE-636F8D8C479D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806535" y="536232"/>
            <a:ext cx="3009930" cy="4346258"/>
          </a:xfrm>
          <a:prstGeom prst="rect">
            <a:avLst/>
          </a:prstGeom>
        </p:spPr>
      </p:pic>
      <p:pic>
        <p:nvPicPr>
          <p:cNvPr id="90" name="Grafik 89">
            <a:extLst>
              <a:ext uri="{FF2B5EF4-FFF2-40B4-BE49-F238E27FC236}">
                <a16:creationId xmlns:a16="http://schemas.microsoft.com/office/drawing/2014/main" id="{4ABCBA9A-5DB2-9B42-95B5-CC9941235FE7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1454" y="100598"/>
            <a:ext cx="593153" cy="489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889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" grpId="0" animBg="1"/>
      <p:bldP spid="313" grpId="0"/>
      <p:bldP spid="314" grpId="0"/>
      <p:bldP spid="315" grpId="0"/>
      <p:bldP spid="316" grpId="0"/>
      <p:bldP spid="73" grpId="0"/>
      <p:bldP spid="21" grpId="0"/>
      <p:bldP spid="22" grpId="0" animBg="1"/>
      <p:bldP spid="76" grpId="0" animBg="1"/>
      <p:bldP spid="77" grpId="0" animBg="1"/>
      <p:bldP spid="23" grpId="0"/>
      <p:bldP spid="79" grpId="0"/>
      <p:bldP spid="80" grpId="0"/>
      <p:bldP spid="83" grpId="0"/>
      <p:bldP spid="85" grpId="0"/>
      <p:bldP spid="86" grpId="0"/>
      <p:bldP spid="87" grpId="0"/>
      <p:bldP spid="8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hteck 38">
            <a:extLst>
              <a:ext uri="{FF2B5EF4-FFF2-40B4-BE49-F238E27FC236}">
                <a16:creationId xmlns:a16="http://schemas.microsoft.com/office/drawing/2014/main" id="{465953FF-4E90-449A-AAA2-E2377C6AABEC}"/>
              </a:ext>
            </a:extLst>
          </p:cNvPr>
          <p:cNvSpPr/>
          <p:nvPr/>
        </p:nvSpPr>
        <p:spPr>
          <a:xfrm>
            <a:off x="5724128" y="987574"/>
            <a:ext cx="2362862" cy="367286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>
              <a:solidFill>
                <a:schemeClr val="bg1"/>
              </a:solidFill>
            </a:endParaRPr>
          </a:p>
        </p:txBody>
      </p:sp>
      <p:sp>
        <p:nvSpPr>
          <p:cNvPr id="38" name="Rechteck 37">
            <a:extLst>
              <a:ext uri="{FF2B5EF4-FFF2-40B4-BE49-F238E27FC236}">
                <a16:creationId xmlns:a16="http://schemas.microsoft.com/office/drawing/2014/main" id="{854C1ED7-0FD2-41EB-88C5-1C92EB4EE0D1}"/>
              </a:ext>
            </a:extLst>
          </p:cNvPr>
          <p:cNvSpPr/>
          <p:nvPr/>
        </p:nvSpPr>
        <p:spPr>
          <a:xfrm>
            <a:off x="3217250" y="987574"/>
            <a:ext cx="2362862" cy="367286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>
              <a:solidFill>
                <a:schemeClr val="bg1"/>
              </a:solidFill>
            </a:endParaRP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75B809D2-B7E0-4C92-9749-F90B6F3AB7BD}"/>
              </a:ext>
            </a:extLst>
          </p:cNvPr>
          <p:cNvSpPr/>
          <p:nvPr/>
        </p:nvSpPr>
        <p:spPr>
          <a:xfrm>
            <a:off x="755576" y="987574"/>
            <a:ext cx="2362862" cy="367286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>
              <a:solidFill>
                <a:schemeClr val="bg1"/>
              </a:solidFill>
            </a:endParaRPr>
          </a:p>
        </p:txBody>
      </p:sp>
      <p:sp>
        <p:nvSpPr>
          <p:cNvPr id="2" name="Textplatzhalt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Blockchain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/>
              <a:t>10.04.2018</a:t>
            </a:r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OFFIS - Institut für Informatik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2AF0525-6F57-470C-8749-21765908DC7F}" type="slidenum">
              <a:rPr lang="de-DE" smtClean="0"/>
              <a:pPr/>
              <a:t>14</a:t>
            </a:fld>
            <a:endParaRPr lang="de-DE" dirty="0"/>
          </a:p>
        </p:txBody>
      </p:sp>
      <p:sp>
        <p:nvSpPr>
          <p:cNvPr id="9" name="Richtungspfeil 8"/>
          <p:cNvSpPr/>
          <p:nvPr/>
        </p:nvSpPr>
        <p:spPr>
          <a:xfrm>
            <a:off x="1326326" y="1057574"/>
            <a:ext cx="1296144" cy="576534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bg1"/>
                </a:solidFill>
              </a:rPr>
              <a:t>ID („Hash“)</a:t>
            </a:r>
          </a:p>
        </p:txBody>
      </p:sp>
      <p:sp>
        <p:nvSpPr>
          <p:cNvPr id="10" name="Richtungspfeil 9"/>
          <p:cNvSpPr/>
          <p:nvPr/>
        </p:nvSpPr>
        <p:spPr>
          <a:xfrm>
            <a:off x="3779912" y="1057574"/>
            <a:ext cx="1296144" cy="576534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bg1"/>
                </a:solidFill>
              </a:rPr>
              <a:t>ID („Hash“)</a:t>
            </a:r>
          </a:p>
        </p:txBody>
      </p:sp>
      <p:sp>
        <p:nvSpPr>
          <p:cNvPr id="11" name="Richtungspfeil 10"/>
          <p:cNvSpPr/>
          <p:nvPr/>
        </p:nvSpPr>
        <p:spPr>
          <a:xfrm>
            <a:off x="6228184" y="1057971"/>
            <a:ext cx="1296144" cy="576534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bg1"/>
                </a:solidFill>
              </a:rPr>
              <a:t>ID („Hash“)</a:t>
            </a:r>
          </a:p>
        </p:txBody>
      </p:sp>
      <p:sp>
        <p:nvSpPr>
          <p:cNvPr id="12" name="Flussdiagramm: Alternativer Prozess 11"/>
          <p:cNvSpPr/>
          <p:nvPr/>
        </p:nvSpPr>
        <p:spPr>
          <a:xfrm>
            <a:off x="1074298" y="2250237"/>
            <a:ext cx="1800200" cy="2049626"/>
          </a:xfrm>
          <a:prstGeom prst="flowChartAlternateProcess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 err="1">
              <a:solidFill>
                <a:schemeClr val="bg1"/>
              </a:solidFill>
            </a:endParaRPr>
          </a:p>
        </p:txBody>
      </p:sp>
      <p:sp>
        <p:nvSpPr>
          <p:cNvPr id="13" name="Flussdiagramm: Alternativer Prozess 12"/>
          <p:cNvSpPr/>
          <p:nvPr/>
        </p:nvSpPr>
        <p:spPr>
          <a:xfrm>
            <a:off x="3514482" y="2266608"/>
            <a:ext cx="1800200" cy="2049626"/>
          </a:xfrm>
          <a:prstGeom prst="flowChartAlternateProcess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 err="1">
              <a:solidFill>
                <a:schemeClr val="bg1"/>
              </a:solidFill>
            </a:endParaRPr>
          </a:p>
        </p:txBody>
      </p:sp>
      <p:sp>
        <p:nvSpPr>
          <p:cNvPr id="14" name="Flussdiagramm: Alternativer Prozess 13"/>
          <p:cNvSpPr/>
          <p:nvPr/>
        </p:nvSpPr>
        <p:spPr>
          <a:xfrm>
            <a:off x="5981470" y="2266608"/>
            <a:ext cx="1800200" cy="2049626"/>
          </a:xfrm>
          <a:prstGeom prst="flowChartAlternateProcess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 err="1">
              <a:solidFill>
                <a:schemeClr val="bg1"/>
              </a:solidFill>
            </a:endParaRPr>
          </a:p>
        </p:txBody>
      </p:sp>
      <p:cxnSp>
        <p:nvCxnSpPr>
          <p:cNvPr id="16" name="Gerade Verbindung mit Pfeil 15"/>
          <p:cNvCxnSpPr>
            <a:endCxn id="9" idx="1"/>
          </p:cNvCxnSpPr>
          <p:nvPr/>
        </p:nvCxnSpPr>
        <p:spPr>
          <a:xfrm>
            <a:off x="179512" y="1345841"/>
            <a:ext cx="1146814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mit Pfeil 16"/>
          <p:cNvCxnSpPr>
            <a:stCxn id="9" idx="3"/>
            <a:endCxn id="10" idx="1"/>
          </p:cNvCxnSpPr>
          <p:nvPr/>
        </p:nvCxnSpPr>
        <p:spPr>
          <a:xfrm>
            <a:off x="2622470" y="1345841"/>
            <a:ext cx="1157442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mit Pfeil 19"/>
          <p:cNvCxnSpPr>
            <a:stCxn id="10" idx="3"/>
            <a:endCxn id="11" idx="1"/>
          </p:cNvCxnSpPr>
          <p:nvPr/>
        </p:nvCxnSpPr>
        <p:spPr>
          <a:xfrm>
            <a:off x="5076056" y="1345841"/>
            <a:ext cx="1152128" cy="39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 Verbindung mit Pfeil 22"/>
          <p:cNvCxnSpPr>
            <a:stCxn id="11" idx="3"/>
          </p:cNvCxnSpPr>
          <p:nvPr/>
        </p:nvCxnSpPr>
        <p:spPr>
          <a:xfrm flipV="1">
            <a:off x="7524328" y="1341368"/>
            <a:ext cx="1152128" cy="487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Gerade Verbindung mit Pfeil 26"/>
          <p:cNvCxnSpPr>
            <a:stCxn id="12" idx="0"/>
          </p:cNvCxnSpPr>
          <p:nvPr/>
        </p:nvCxnSpPr>
        <p:spPr>
          <a:xfrm flipV="1">
            <a:off x="1974398" y="1634108"/>
            <a:ext cx="0" cy="61612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Gerade Verbindung mit Pfeil 29"/>
          <p:cNvCxnSpPr>
            <a:stCxn id="13" idx="0"/>
          </p:cNvCxnSpPr>
          <p:nvPr/>
        </p:nvCxnSpPr>
        <p:spPr>
          <a:xfrm flipV="1">
            <a:off x="4414582" y="1634108"/>
            <a:ext cx="0" cy="6325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Gerade Verbindung mit Pfeil 33"/>
          <p:cNvCxnSpPr>
            <a:stCxn id="14" idx="0"/>
          </p:cNvCxnSpPr>
          <p:nvPr/>
        </p:nvCxnSpPr>
        <p:spPr>
          <a:xfrm flipH="1" flipV="1">
            <a:off x="6876256" y="1614131"/>
            <a:ext cx="5314" cy="65247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Gerader Verbinder 36"/>
          <p:cNvCxnSpPr/>
          <p:nvPr/>
        </p:nvCxnSpPr>
        <p:spPr>
          <a:xfrm>
            <a:off x="1074298" y="2715766"/>
            <a:ext cx="1800200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Gerader Verbinder 39"/>
          <p:cNvCxnSpPr/>
          <p:nvPr/>
        </p:nvCxnSpPr>
        <p:spPr>
          <a:xfrm>
            <a:off x="3527884" y="2715766"/>
            <a:ext cx="1800200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Gerader Verbinder 40"/>
          <p:cNvCxnSpPr/>
          <p:nvPr/>
        </p:nvCxnSpPr>
        <p:spPr>
          <a:xfrm>
            <a:off x="5976156" y="2715766"/>
            <a:ext cx="1800200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2" name="Textfeld 41"/>
          <p:cNvSpPr txBox="1"/>
          <p:nvPr/>
        </p:nvSpPr>
        <p:spPr>
          <a:xfrm>
            <a:off x="1546235" y="2298335"/>
            <a:ext cx="856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Block 3</a:t>
            </a:r>
          </a:p>
        </p:txBody>
      </p:sp>
      <p:sp>
        <p:nvSpPr>
          <p:cNvPr id="43" name="Textfeld 42"/>
          <p:cNvSpPr txBox="1"/>
          <p:nvPr/>
        </p:nvSpPr>
        <p:spPr>
          <a:xfrm>
            <a:off x="3999821" y="2306521"/>
            <a:ext cx="856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Block 4</a:t>
            </a:r>
          </a:p>
        </p:txBody>
      </p:sp>
      <p:sp>
        <p:nvSpPr>
          <p:cNvPr id="44" name="Textfeld 43"/>
          <p:cNvSpPr txBox="1"/>
          <p:nvPr/>
        </p:nvSpPr>
        <p:spPr>
          <a:xfrm>
            <a:off x="6448093" y="2298335"/>
            <a:ext cx="856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Block 5</a:t>
            </a:r>
          </a:p>
        </p:txBody>
      </p:sp>
      <p:sp>
        <p:nvSpPr>
          <p:cNvPr id="45" name="Textfeld 44"/>
          <p:cNvSpPr txBox="1"/>
          <p:nvPr/>
        </p:nvSpPr>
        <p:spPr>
          <a:xfrm>
            <a:off x="1114610" y="2800485"/>
            <a:ext cx="171957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de-DE" sz="1400" dirty="0" err="1">
                <a:solidFill>
                  <a:schemeClr val="bg1"/>
                </a:solidFill>
              </a:rPr>
              <a:t>Previous</a:t>
            </a:r>
            <a:r>
              <a:rPr lang="de-DE" sz="1400" dirty="0">
                <a:solidFill>
                  <a:schemeClr val="bg1"/>
                </a:solidFill>
              </a:rPr>
              <a:t> Hash</a:t>
            </a:r>
          </a:p>
          <a:p>
            <a:pPr marL="285750" indent="-285750">
              <a:buFontTx/>
              <a:buChar char="-"/>
            </a:pPr>
            <a:r>
              <a:rPr lang="de-DE" sz="1400" dirty="0" err="1">
                <a:solidFill>
                  <a:schemeClr val="bg1"/>
                </a:solidFill>
              </a:rPr>
              <a:t>Timestamp</a:t>
            </a:r>
            <a:endParaRPr lang="de-DE" sz="1400" dirty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r>
              <a:rPr lang="de-DE" sz="1400" dirty="0" err="1">
                <a:solidFill>
                  <a:schemeClr val="bg1"/>
                </a:solidFill>
              </a:rPr>
              <a:t>Nonce</a:t>
            </a:r>
            <a:endParaRPr lang="de-DE" sz="1400" dirty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r>
              <a:rPr lang="de-DE" sz="1400" dirty="0">
                <a:solidFill>
                  <a:schemeClr val="bg1"/>
                </a:solidFill>
              </a:rPr>
              <a:t>Merkle </a:t>
            </a:r>
            <a:r>
              <a:rPr lang="de-DE" sz="1400" dirty="0" err="1">
                <a:solidFill>
                  <a:schemeClr val="bg1"/>
                </a:solidFill>
              </a:rPr>
              <a:t>tree</a:t>
            </a:r>
            <a:r>
              <a:rPr lang="de-DE" sz="1400" dirty="0">
                <a:solidFill>
                  <a:schemeClr val="bg1"/>
                </a:solidFill>
              </a:rPr>
              <a:t> </a:t>
            </a:r>
            <a:r>
              <a:rPr lang="de-DE" sz="1400" dirty="0" err="1">
                <a:solidFill>
                  <a:schemeClr val="bg1"/>
                </a:solidFill>
              </a:rPr>
              <a:t>hash</a:t>
            </a:r>
            <a:endParaRPr lang="de-DE" sz="1400" dirty="0">
              <a:solidFill>
                <a:schemeClr val="bg1"/>
              </a:solidFill>
            </a:endParaRPr>
          </a:p>
        </p:txBody>
      </p:sp>
      <p:sp>
        <p:nvSpPr>
          <p:cNvPr id="46" name="Textfeld 45"/>
          <p:cNvSpPr txBox="1"/>
          <p:nvPr/>
        </p:nvSpPr>
        <p:spPr>
          <a:xfrm>
            <a:off x="3570067" y="2829779"/>
            <a:ext cx="171957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de-DE" sz="1400" dirty="0" err="1">
                <a:solidFill>
                  <a:schemeClr val="bg1"/>
                </a:solidFill>
              </a:rPr>
              <a:t>Previous</a:t>
            </a:r>
            <a:r>
              <a:rPr lang="de-DE" sz="1400" dirty="0">
                <a:solidFill>
                  <a:schemeClr val="bg1"/>
                </a:solidFill>
              </a:rPr>
              <a:t> Hash</a:t>
            </a:r>
          </a:p>
          <a:p>
            <a:pPr marL="285750" indent="-285750">
              <a:buFontTx/>
              <a:buChar char="-"/>
            </a:pPr>
            <a:r>
              <a:rPr lang="de-DE" sz="1400" dirty="0" err="1">
                <a:solidFill>
                  <a:schemeClr val="bg1"/>
                </a:solidFill>
              </a:rPr>
              <a:t>Timestamp</a:t>
            </a:r>
            <a:endParaRPr lang="de-DE" sz="1400" dirty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r>
              <a:rPr lang="de-DE" sz="1400" dirty="0" err="1">
                <a:solidFill>
                  <a:schemeClr val="bg1"/>
                </a:solidFill>
              </a:rPr>
              <a:t>Nonce</a:t>
            </a:r>
            <a:endParaRPr lang="de-DE" sz="1400" dirty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r>
              <a:rPr lang="de-DE" sz="1400" dirty="0">
                <a:solidFill>
                  <a:schemeClr val="bg1"/>
                </a:solidFill>
              </a:rPr>
              <a:t>Merkle </a:t>
            </a:r>
            <a:r>
              <a:rPr lang="de-DE" sz="1400" dirty="0" err="1">
                <a:solidFill>
                  <a:schemeClr val="bg1"/>
                </a:solidFill>
              </a:rPr>
              <a:t>tree</a:t>
            </a:r>
            <a:r>
              <a:rPr lang="de-DE" sz="1400" dirty="0">
                <a:solidFill>
                  <a:schemeClr val="bg1"/>
                </a:solidFill>
              </a:rPr>
              <a:t> </a:t>
            </a:r>
            <a:r>
              <a:rPr lang="de-DE" sz="1400" dirty="0" err="1">
                <a:solidFill>
                  <a:schemeClr val="bg1"/>
                </a:solidFill>
              </a:rPr>
              <a:t>hash</a:t>
            </a:r>
            <a:endParaRPr lang="de-DE" sz="1400" dirty="0">
              <a:solidFill>
                <a:schemeClr val="bg1"/>
              </a:solidFill>
            </a:endParaRPr>
          </a:p>
        </p:txBody>
      </p:sp>
      <p:sp>
        <p:nvSpPr>
          <p:cNvPr id="47" name="Textfeld 46"/>
          <p:cNvSpPr txBox="1"/>
          <p:nvPr/>
        </p:nvSpPr>
        <p:spPr>
          <a:xfrm>
            <a:off x="6016468" y="2829779"/>
            <a:ext cx="171957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de-DE" sz="1400" dirty="0" err="1">
                <a:solidFill>
                  <a:schemeClr val="bg1"/>
                </a:solidFill>
              </a:rPr>
              <a:t>Previous</a:t>
            </a:r>
            <a:r>
              <a:rPr lang="de-DE" sz="1400" dirty="0">
                <a:solidFill>
                  <a:schemeClr val="bg1"/>
                </a:solidFill>
              </a:rPr>
              <a:t> Hash</a:t>
            </a:r>
          </a:p>
          <a:p>
            <a:pPr marL="285750" indent="-285750">
              <a:buFontTx/>
              <a:buChar char="-"/>
            </a:pPr>
            <a:r>
              <a:rPr lang="de-DE" sz="1400" dirty="0" err="1">
                <a:solidFill>
                  <a:schemeClr val="bg1"/>
                </a:solidFill>
              </a:rPr>
              <a:t>Timestamp</a:t>
            </a:r>
            <a:endParaRPr lang="de-DE" sz="1400" dirty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r>
              <a:rPr lang="de-DE" sz="1400" dirty="0" err="1">
                <a:solidFill>
                  <a:schemeClr val="bg1"/>
                </a:solidFill>
              </a:rPr>
              <a:t>Nonce</a:t>
            </a:r>
            <a:endParaRPr lang="de-DE" sz="1400" dirty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r>
              <a:rPr lang="de-DE" sz="1400" dirty="0">
                <a:solidFill>
                  <a:schemeClr val="bg1"/>
                </a:solidFill>
              </a:rPr>
              <a:t>Merkle </a:t>
            </a:r>
            <a:r>
              <a:rPr lang="de-DE" sz="1400" dirty="0" err="1">
                <a:solidFill>
                  <a:schemeClr val="bg1"/>
                </a:solidFill>
              </a:rPr>
              <a:t>tree</a:t>
            </a:r>
            <a:r>
              <a:rPr lang="de-DE" sz="1400" dirty="0">
                <a:solidFill>
                  <a:schemeClr val="bg1"/>
                </a:solidFill>
              </a:rPr>
              <a:t> </a:t>
            </a:r>
            <a:r>
              <a:rPr lang="de-DE" sz="1400" dirty="0" err="1">
                <a:solidFill>
                  <a:schemeClr val="bg1"/>
                </a:solidFill>
              </a:rPr>
              <a:t>hash</a:t>
            </a:r>
            <a:endParaRPr lang="de-DE" sz="1400" dirty="0">
              <a:solidFill>
                <a:schemeClr val="bg1"/>
              </a:solidFill>
            </a:endParaRPr>
          </a:p>
        </p:txBody>
      </p:sp>
      <p:cxnSp>
        <p:nvCxnSpPr>
          <p:cNvPr id="48" name="Gerader Verbinder 47"/>
          <p:cNvCxnSpPr/>
          <p:nvPr/>
        </p:nvCxnSpPr>
        <p:spPr>
          <a:xfrm>
            <a:off x="1074296" y="3867894"/>
            <a:ext cx="1800200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Gerader Verbinder 48"/>
          <p:cNvCxnSpPr/>
          <p:nvPr/>
        </p:nvCxnSpPr>
        <p:spPr>
          <a:xfrm>
            <a:off x="3527882" y="3867894"/>
            <a:ext cx="1800200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Gerader Verbinder 49"/>
          <p:cNvCxnSpPr/>
          <p:nvPr/>
        </p:nvCxnSpPr>
        <p:spPr>
          <a:xfrm>
            <a:off x="5976154" y="3867894"/>
            <a:ext cx="1800200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1" name="Textfeld 50"/>
          <p:cNvSpPr txBox="1"/>
          <p:nvPr/>
        </p:nvSpPr>
        <p:spPr>
          <a:xfrm>
            <a:off x="1403566" y="3928064"/>
            <a:ext cx="11416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>
                <a:solidFill>
                  <a:schemeClr val="bg1"/>
                </a:solidFill>
              </a:rPr>
              <a:t>- tx0, tx1, tx2</a:t>
            </a:r>
          </a:p>
        </p:txBody>
      </p:sp>
      <p:sp>
        <p:nvSpPr>
          <p:cNvPr id="52" name="Textfeld 51"/>
          <p:cNvSpPr txBox="1"/>
          <p:nvPr/>
        </p:nvSpPr>
        <p:spPr>
          <a:xfrm>
            <a:off x="3843752" y="3938176"/>
            <a:ext cx="11416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>
                <a:solidFill>
                  <a:schemeClr val="bg1"/>
                </a:solidFill>
              </a:rPr>
              <a:t>- tx3, tx4, tx5</a:t>
            </a:r>
          </a:p>
        </p:txBody>
      </p:sp>
      <p:sp>
        <p:nvSpPr>
          <p:cNvPr id="53" name="Textfeld 52"/>
          <p:cNvSpPr txBox="1"/>
          <p:nvPr/>
        </p:nvSpPr>
        <p:spPr>
          <a:xfrm>
            <a:off x="6305424" y="3928064"/>
            <a:ext cx="11416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>
                <a:solidFill>
                  <a:schemeClr val="bg1"/>
                </a:solidFill>
              </a:rPr>
              <a:t>- tx6, tx7, tx8</a:t>
            </a:r>
          </a:p>
        </p:txBody>
      </p:sp>
      <p:sp>
        <p:nvSpPr>
          <p:cNvPr id="54" name="Textfeld 53">
            <a:extLst>
              <a:ext uri="{FF2B5EF4-FFF2-40B4-BE49-F238E27FC236}">
                <a16:creationId xmlns:a16="http://schemas.microsoft.com/office/drawing/2014/main" id="{32FCC426-1892-4CA4-B9AC-FB4A46761176}"/>
              </a:ext>
            </a:extLst>
          </p:cNvPr>
          <p:cNvSpPr txBox="1"/>
          <p:nvPr/>
        </p:nvSpPr>
        <p:spPr>
          <a:xfrm>
            <a:off x="1546232" y="4320525"/>
            <a:ext cx="7635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Port A</a:t>
            </a:r>
          </a:p>
        </p:txBody>
      </p:sp>
      <p:sp>
        <p:nvSpPr>
          <p:cNvPr id="55" name="Textfeld 54">
            <a:extLst>
              <a:ext uri="{FF2B5EF4-FFF2-40B4-BE49-F238E27FC236}">
                <a16:creationId xmlns:a16="http://schemas.microsoft.com/office/drawing/2014/main" id="{05C190F2-1DA1-49F7-9258-DB68AC3B8AA8}"/>
              </a:ext>
            </a:extLst>
          </p:cNvPr>
          <p:cNvSpPr txBox="1"/>
          <p:nvPr/>
        </p:nvSpPr>
        <p:spPr>
          <a:xfrm>
            <a:off x="3909094" y="4320525"/>
            <a:ext cx="945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Vessel</a:t>
            </a:r>
            <a:r>
              <a:rPr lang="de-DE" dirty="0"/>
              <a:t> B</a:t>
            </a:r>
          </a:p>
        </p:txBody>
      </p:sp>
      <p:sp>
        <p:nvSpPr>
          <p:cNvPr id="56" name="Textfeld 55">
            <a:extLst>
              <a:ext uri="{FF2B5EF4-FFF2-40B4-BE49-F238E27FC236}">
                <a16:creationId xmlns:a16="http://schemas.microsoft.com/office/drawing/2014/main" id="{D223B83C-5271-488D-B34A-3C3490253A14}"/>
              </a:ext>
            </a:extLst>
          </p:cNvPr>
          <p:cNvSpPr txBox="1"/>
          <p:nvPr/>
        </p:nvSpPr>
        <p:spPr>
          <a:xfrm>
            <a:off x="6482372" y="4320525"/>
            <a:ext cx="7539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Port C</a:t>
            </a:r>
          </a:p>
        </p:txBody>
      </p:sp>
    </p:spTree>
    <p:extLst>
      <p:ext uri="{BB962C8B-B14F-4D97-AF65-F5344CB8AC3E}">
        <p14:creationId xmlns:p14="http://schemas.microsoft.com/office/powerpoint/2010/main" val="37685730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Ellipse 12">
            <a:extLst>
              <a:ext uri="{FF2B5EF4-FFF2-40B4-BE49-F238E27FC236}">
                <a16:creationId xmlns:a16="http://schemas.microsoft.com/office/drawing/2014/main" id="{59A9A350-745B-9C42-8F2A-649A3DD95814}"/>
              </a:ext>
            </a:extLst>
          </p:cNvPr>
          <p:cNvSpPr/>
          <p:nvPr/>
        </p:nvSpPr>
        <p:spPr bwMode="auto">
          <a:xfrm>
            <a:off x="6552445" y="2149003"/>
            <a:ext cx="899875" cy="871636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36000" tIns="21600" rIns="36000" bIns="21600" rtlCol="0" anchor="ctr">
            <a:spAutoFit/>
          </a:bodyPr>
          <a:lstStyle/>
          <a:p>
            <a:pPr algn="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de-DE" sz="1200" dirty="0">
              <a:solidFill>
                <a:srgbClr val="000000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12" name="Ellipse 12">
            <a:extLst>
              <a:ext uri="{FF2B5EF4-FFF2-40B4-BE49-F238E27FC236}">
                <a16:creationId xmlns:a16="http://schemas.microsoft.com/office/drawing/2014/main" id="{59A9A350-745B-9C42-8F2A-649A3DD95814}"/>
              </a:ext>
            </a:extLst>
          </p:cNvPr>
          <p:cNvSpPr/>
          <p:nvPr/>
        </p:nvSpPr>
        <p:spPr bwMode="auto">
          <a:xfrm>
            <a:off x="5350057" y="2139702"/>
            <a:ext cx="899875" cy="871636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36000" tIns="21600" rIns="36000" bIns="21600" rtlCol="0" anchor="ctr">
            <a:spAutoFit/>
          </a:bodyPr>
          <a:lstStyle/>
          <a:p>
            <a:pPr algn="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de-DE" sz="1200" dirty="0">
              <a:solidFill>
                <a:srgbClr val="000000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11" name="Ellipse 12">
            <a:extLst>
              <a:ext uri="{FF2B5EF4-FFF2-40B4-BE49-F238E27FC236}">
                <a16:creationId xmlns:a16="http://schemas.microsoft.com/office/drawing/2014/main" id="{59A9A350-745B-9C42-8F2A-649A3DD95814}"/>
              </a:ext>
            </a:extLst>
          </p:cNvPr>
          <p:cNvSpPr/>
          <p:nvPr/>
        </p:nvSpPr>
        <p:spPr bwMode="auto">
          <a:xfrm>
            <a:off x="2868710" y="2148080"/>
            <a:ext cx="899875" cy="871636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36000" tIns="21600" rIns="36000" bIns="21600" rtlCol="0" anchor="ctr">
            <a:spAutoFit/>
          </a:bodyPr>
          <a:lstStyle/>
          <a:p>
            <a:pPr algn="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de-DE" sz="1200" dirty="0">
              <a:solidFill>
                <a:srgbClr val="000000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2" name="Textplatzhalt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 err="1"/>
              <a:t>Using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MCP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authentication</a:t>
            </a:r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Concept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Electronic B/L – German Project HAPTIK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/>
              <a:t>10.04.2018</a:t>
            </a:r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dirty="0"/>
              <a:t>OFFIS - Institut für Informatik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2AF0525-6F57-470C-8749-21765908DC7F}" type="slidenum">
              <a:rPr lang="de-DE" smtClean="0"/>
              <a:pPr/>
              <a:t>15</a:t>
            </a:fld>
            <a:endParaRPr lang="de-DE" dirty="0"/>
          </a:p>
        </p:txBody>
      </p:sp>
      <p:cxnSp>
        <p:nvCxnSpPr>
          <p:cNvPr id="276" name="Gerade Verbindung 5">
            <a:extLst>
              <a:ext uri="{FF2B5EF4-FFF2-40B4-BE49-F238E27FC236}">
                <a16:creationId xmlns:a16="http://schemas.microsoft.com/office/drawing/2014/main" id="{4DD22062-9FCB-5F4C-8828-B6DA33A5375C}"/>
              </a:ext>
            </a:extLst>
          </p:cNvPr>
          <p:cNvCxnSpPr/>
          <p:nvPr/>
        </p:nvCxnSpPr>
        <p:spPr bwMode="auto">
          <a:xfrm>
            <a:off x="439386" y="-566225"/>
            <a:ext cx="0" cy="360000"/>
          </a:xfrm>
          <a:prstGeom prst="line">
            <a:avLst/>
          </a:prstGeom>
          <a:solidFill>
            <a:schemeClr val="accent2"/>
          </a:solidFill>
          <a:ln w="12700" cap="flat" cmpd="sng" algn="ctr">
            <a:solidFill>
              <a:srgbClr val="009FEE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81" name="Ellipse 12">
            <a:extLst>
              <a:ext uri="{FF2B5EF4-FFF2-40B4-BE49-F238E27FC236}">
                <a16:creationId xmlns:a16="http://schemas.microsoft.com/office/drawing/2014/main" id="{59A9A350-745B-9C42-8F2A-649A3DD95814}"/>
              </a:ext>
            </a:extLst>
          </p:cNvPr>
          <p:cNvSpPr/>
          <p:nvPr/>
        </p:nvSpPr>
        <p:spPr bwMode="auto">
          <a:xfrm>
            <a:off x="1679392" y="2145408"/>
            <a:ext cx="899875" cy="871636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36000" tIns="21600" rIns="36000" bIns="21600" rtlCol="0" anchor="ctr">
            <a:spAutoFit/>
          </a:bodyPr>
          <a:lstStyle/>
          <a:p>
            <a:pPr algn="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de-DE" sz="1200" dirty="0">
              <a:solidFill>
                <a:srgbClr val="000000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cxnSp>
        <p:nvCxnSpPr>
          <p:cNvPr id="293" name="Gerader Verbinder 34">
            <a:extLst>
              <a:ext uri="{FF2B5EF4-FFF2-40B4-BE49-F238E27FC236}">
                <a16:creationId xmlns:a16="http://schemas.microsoft.com/office/drawing/2014/main" id="{78FC5D18-B907-0640-95BD-2D19A51F7348}"/>
              </a:ext>
            </a:extLst>
          </p:cNvPr>
          <p:cNvCxnSpPr>
            <a:cxnSpLocks/>
          </p:cNvCxnSpPr>
          <p:nvPr/>
        </p:nvCxnSpPr>
        <p:spPr bwMode="auto">
          <a:xfrm>
            <a:off x="671417" y="4632865"/>
            <a:ext cx="2583809" cy="0"/>
          </a:xfrm>
          <a:prstGeom prst="line">
            <a:avLst/>
          </a:prstGeom>
          <a:solidFill>
            <a:schemeClr val="accent2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4" name="Gerader Verbinder 36">
            <a:extLst>
              <a:ext uri="{FF2B5EF4-FFF2-40B4-BE49-F238E27FC236}">
                <a16:creationId xmlns:a16="http://schemas.microsoft.com/office/drawing/2014/main" id="{F509DA83-0167-4A4D-926E-47338ABDDCF8}"/>
              </a:ext>
            </a:extLst>
          </p:cNvPr>
          <p:cNvCxnSpPr/>
          <p:nvPr/>
        </p:nvCxnSpPr>
        <p:spPr bwMode="auto">
          <a:xfrm>
            <a:off x="3255226" y="4632865"/>
            <a:ext cx="0" cy="343949"/>
          </a:xfrm>
          <a:prstGeom prst="line">
            <a:avLst/>
          </a:prstGeom>
          <a:solidFill>
            <a:schemeClr val="accent2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5" name="Gerader Verbinder 39">
            <a:extLst>
              <a:ext uri="{FF2B5EF4-FFF2-40B4-BE49-F238E27FC236}">
                <a16:creationId xmlns:a16="http://schemas.microsoft.com/office/drawing/2014/main" id="{B1EE1F8B-9D8A-BA4D-AEFA-1A14D441CB89}"/>
              </a:ext>
            </a:extLst>
          </p:cNvPr>
          <p:cNvCxnSpPr/>
          <p:nvPr/>
        </p:nvCxnSpPr>
        <p:spPr bwMode="auto">
          <a:xfrm>
            <a:off x="5655170" y="4632864"/>
            <a:ext cx="0" cy="343949"/>
          </a:xfrm>
          <a:prstGeom prst="line">
            <a:avLst/>
          </a:prstGeom>
          <a:solidFill>
            <a:schemeClr val="accent2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6" name="Gerader Verbinder 40">
            <a:extLst>
              <a:ext uri="{FF2B5EF4-FFF2-40B4-BE49-F238E27FC236}">
                <a16:creationId xmlns:a16="http://schemas.microsoft.com/office/drawing/2014/main" id="{3173FA2C-8F65-6C4E-A53B-4DE6DEB72B49}"/>
              </a:ext>
            </a:extLst>
          </p:cNvPr>
          <p:cNvCxnSpPr>
            <a:cxnSpLocks/>
          </p:cNvCxnSpPr>
          <p:nvPr/>
        </p:nvCxnSpPr>
        <p:spPr bwMode="auto">
          <a:xfrm>
            <a:off x="5655170" y="4632864"/>
            <a:ext cx="2583809" cy="0"/>
          </a:xfrm>
          <a:prstGeom prst="line">
            <a:avLst/>
          </a:prstGeom>
          <a:solidFill>
            <a:schemeClr val="accent2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97" name="Freihandform: Form 42">
            <a:extLst>
              <a:ext uri="{FF2B5EF4-FFF2-40B4-BE49-F238E27FC236}">
                <a16:creationId xmlns:a16="http://schemas.microsoft.com/office/drawing/2014/main" id="{53AD1CD3-2B1E-1E4E-BF30-B433AC3D57BA}"/>
              </a:ext>
            </a:extLst>
          </p:cNvPr>
          <p:cNvSpPr/>
          <p:nvPr/>
        </p:nvSpPr>
        <p:spPr bwMode="auto">
          <a:xfrm>
            <a:off x="3253815" y="4876459"/>
            <a:ext cx="2409914" cy="87874"/>
          </a:xfrm>
          <a:custGeom>
            <a:avLst/>
            <a:gdLst>
              <a:gd name="connsiteX0" fmla="*/ 0 w 2409914"/>
              <a:gd name="connsiteY0" fmla="*/ 59820 h 87874"/>
              <a:gd name="connsiteX1" fmla="*/ 76912 w 2409914"/>
              <a:gd name="connsiteY1" fmla="*/ 17091 h 87874"/>
              <a:gd name="connsiteX2" fmla="*/ 213645 w 2409914"/>
              <a:gd name="connsiteY2" fmla="*/ 25637 h 87874"/>
              <a:gd name="connsiteX3" fmla="*/ 264919 w 2409914"/>
              <a:gd name="connsiteY3" fmla="*/ 42729 h 87874"/>
              <a:gd name="connsiteX4" fmla="*/ 290557 w 2409914"/>
              <a:gd name="connsiteY4" fmla="*/ 51275 h 87874"/>
              <a:gd name="connsiteX5" fmla="*/ 393106 w 2409914"/>
              <a:gd name="connsiteY5" fmla="*/ 42729 h 87874"/>
              <a:gd name="connsiteX6" fmla="*/ 418744 w 2409914"/>
              <a:gd name="connsiteY6" fmla="*/ 34183 h 87874"/>
              <a:gd name="connsiteX7" fmla="*/ 564022 w 2409914"/>
              <a:gd name="connsiteY7" fmla="*/ 17091 h 87874"/>
              <a:gd name="connsiteX8" fmla="*/ 589660 w 2409914"/>
              <a:gd name="connsiteY8" fmla="*/ 8546 h 87874"/>
              <a:gd name="connsiteX9" fmla="*/ 717847 w 2409914"/>
              <a:gd name="connsiteY9" fmla="*/ 34183 h 87874"/>
              <a:gd name="connsiteX10" fmla="*/ 777667 w 2409914"/>
              <a:gd name="connsiteY10" fmla="*/ 51275 h 87874"/>
              <a:gd name="connsiteX11" fmla="*/ 888762 w 2409914"/>
              <a:gd name="connsiteY11" fmla="*/ 42729 h 87874"/>
              <a:gd name="connsiteX12" fmla="*/ 948583 w 2409914"/>
              <a:gd name="connsiteY12" fmla="*/ 25637 h 87874"/>
              <a:gd name="connsiteX13" fmla="*/ 1042587 w 2409914"/>
              <a:gd name="connsiteY13" fmla="*/ 0 h 87874"/>
              <a:gd name="connsiteX14" fmla="*/ 1179319 w 2409914"/>
              <a:gd name="connsiteY14" fmla="*/ 8546 h 87874"/>
              <a:gd name="connsiteX15" fmla="*/ 1204957 w 2409914"/>
              <a:gd name="connsiteY15" fmla="*/ 17091 h 87874"/>
              <a:gd name="connsiteX16" fmla="*/ 1230594 w 2409914"/>
              <a:gd name="connsiteY16" fmla="*/ 42729 h 87874"/>
              <a:gd name="connsiteX17" fmla="*/ 1281869 w 2409914"/>
              <a:gd name="connsiteY17" fmla="*/ 59820 h 87874"/>
              <a:gd name="connsiteX18" fmla="*/ 1444239 w 2409914"/>
              <a:gd name="connsiteY18" fmla="*/ 51275 h 87874"/>
              <a:gd name="connsiteX19" fmla="*/ 1529697 w 2409914"/>
              <a:gd name="connsiteY19" fmla="*/ 25637 h 87874"/>
              <a:gd name="connsiteX20" fmla="*/ 1580972 w 2409914"/>
              <a:gd name="connsiteY20" fmla="*/ 17091 h 87874"/>
              <a:gd name="connsiteX21" fmla="*/ 1717705 w 2409914"/>
              <a:gd name="connsiteY21" fmla="*/ 25637 h 87874"/>
              <a:gd name="connsiteX22" fmla="*/ 1768979 w 2409914"/>
              <a:gd name="connsiteY22" fmla="*/ 59820 h 87874"/>
              <a:gd name="connsiteX23" fmla="*/ 1803162 w 2409914"/>
              <a:gd name="connsiteY23" fmla="*/ 68366 h 87874"/>
              <a:gd name="connsiteX24" fmla="*/ 1897166 w 2409914"/>
              <a:gd name="connsiteY24" fmla="*/ 59820 h 87874"/>
              <a:gd name="connsiteX25" fmla="*/ 1948441 w 2409914"/>
              <a:gd name="connsiteY25" fmla="*/ 34183 h 87874"/>
              <a:gd name="connsiteX26" fmla="*/ 1974078 w 2409914"/>
              <a:gd name="connsiteY26" fmla="*/ 25637 h 87874"/>
              <a:gd name="connsiteX27" fmla="*/ 2093719 w 2409914"/>
              <a:gd name="connsiteY27" fmla="*/ 34183 h 87874"/>
              <a:gd name="connsiteX28" fmla="*/ 2119357 w 2409914"/>
              <a:gd name="connsiteY28" fmla="*/ 42729 h 87874"/>
              <a:gd name="connsiteX29" fmla="*/ 2153540 w 2409914"/>
              <a:gd name="connsiteY29" fmla="*/ 51275 h 87874"/>
              <a:gd name="connsiteX30" fmla="*/ 2230452 w 2409914"/>
              <a:gd name="connsiteY30" fmla="*/ 76912 h 87874"/>
              <a:gd name="connsiteX31" fmla="*/ 2256090 w 2409914"/>
              <a:gd name="connsiteY31" fmla="*/ 85458 h 87874"/>
              <a:gd name="connsiteX32" fmla="*/ 2409914 w 2409914"/>
              <a:gd name="connsiteY32" fmla="*/ 59820 h 87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2409914" h="87874">
                <a:moveTo>
                  <a:pt x="0" y="59820"/>
                </a:moveTo>
                <a:cubicBezTo>
                  <a:pt x="1336" y="59018"/>
                  <a:pt x="67998" y="17537"/>
                  <a:pt x="76912" y="17091"/>
                </a:cubicBezTo>
                <a:cubicBezTo>
                  <a:pt x="122522" y="14810"/>
                  <a:pt x="168067" y="22788"/>
                  <a:pt x="213645" y="25637"/>
                </a:cubicBezTo>
                <a:lnTo>
                  <a:pt x="264919" y="42729"/>
                </a:lnTo>
                <a:lnTo>
                  <a:pt x="290557" y="51275"/>
                </a:lnTo>
                <a:cubicBezTo>
                  <a:pt x="324740" y="48426"/>
                  <a:pt x="359105" y="47263"/>
                  <a:pt x="393106" y="42729"/>
                </a:cubicBezTo>
                <a:cubicBezTo>
                  <a:pt x="402035" y="41538"/>
                  <a:pt x="409950" y="36137"/>
                  <a:pt x="418744" y="34183"/>
                </a:cubicBezTo>
                <a:cubicBezTo>
                  <a:pt x="466231" y="23630"/>
                  <a:pt x="515996" y="21457"/>
                  <a:pt x="564022" y="17091"/>
                </a:cubicBezTo>
                <a:cubicBezTo>
                  <a:pt x="572568" y="14243"/>
                  <a:pt x="580652" y="8546"/>
                  <a:pt x="589660" y="8546"/>
                </a:cubicBezTo>
                <a:cubicBezTo>
                  <a:pt x="678491" y="8546"/>
                  <a:pt x="646282" y="16291"/>
                  <a:pt x="717847" y="34183"/>
                </a:cubicBezTo>
                <a:cubicBezTo>
                  <a:pt x="760769" y="44914"/>
                  <a:pt x="740888" y="39015"/>
                  <a:pt x="777667" y="51275"/>
                </a:cubicBezTo>
                <a:cubicBezTo>
                  <a:pt x="814699" y="48426"/>
                  <a:pt x="851875" y="47069"/>
                  <a:pt x="888762" y="42729"/>
                </a:cubicBezTo>
                <a:cubicBezTo>
                  <a:pt x="913799" y="39783"/>
                  <a:pt x="925521" y="31927"/>
                  <a:pt x="948583" y="25637"/>
                </a:cubicBezTo>
                <a:cubicBezTo>
                  <a:pt x="1054609" y="-3279"/>
                  <a:pt x="983574" y="19671"/>
                  <a:pt x="1042587" y="0"/>
                </a:cubicBezTo>
                <a:cubicBezTo>
                  <a:pt x="1088164" y="2849"/>
                  <a:pt x="1133904" y="3766"/>
                  <a:pt x="1179319" y="8546"/>
                </a:cubicBezTo>
                <a:cubicBezTo>
                  <a:pt x="1188278" y="9489"/>
                  <a:pt x="1197462" y="12094"/>
                  <a:pt x="1204957" y="17091"/>
                </a:cubicBezTo>
                <a:cubicBezTo>
                  <a:pt x="1215013" y="23795"/>
                  <a:pt x="1220029" y="36860"/>
                  <a:pt x="1230594" y="42729"/>
                </a:cubicBezTo>
                <a:cubicBezTo>
                  <a:pt x="1246343" y="51478"/>
                  <a:pt x="1281869" y="59820"/>
                  <a:pt x="1281869" y="59820"/>
                </a:cubicBezTo>
                <a:cubicBezTo>
                  <a:pt x="1335992" y="56972"/>
                  <a:pt x="1390245" y="55970"/>
                  <a:pt x="1444239" y="51275"/>
                </a:cubicBezTo>
                <a:cubicBezTo>
                  <a:pt x="1475307" y="48574"/>
                  <a:pt x="1498869" y="30775"/>
                  <a:pt x="1529697" y="25637"/>
                </a:cubicBezTo>
                <a:lnTo>
                  <a:pt x="1580972" y="17091"/>
                </a:lnTo>
                <a:cubicBezTo>
                  <a:pt x="1626550" y="19940"/>
                  <a:pt x="1673174" y="15516"/>
                  <a:pt x="1717705" y="25637"/>
                </a:cubicBezTo>
                <a:cubicBezTo>
                  <a:pt x="1737735" y="30189"/>
                  <a:pt x="1749051" y="54838"/>
                  <a:pt x="1768979" y="59820"/>
                </a:cubicBezTo>
                <a:lnTo>
                  <a:pt x="1803162" y="68366"/>
                </a:lnTo>
                <a:cubicBezTo>
                  <a:pt x="1834497" y="65517"/>
                  <a:pt x="1866018" y="64269"/>
                  <a:pt x="1897166" y="59820"/>
                </a:cubicBezTo>
                <a:cubicBezTo>
                  <a:pt x="1927243" y="55524"/>
                  <a:pt x="1921358" y="47725"/>
                  <a:pt x="1948441" y="34183"/>
                </a:cubicBezTo>
                <a:cubicBezTo>
                  <a:pt x="1956498" y="30154"/>
                  <a:pt x="1965532" y="28486"/>
                  <a:pt x="1974078" y="25637"/>
                </a:cubicBezTo>
                <a:cubicBezTo>
                  <a:pt x="2013958" y="28486"/>
                  <a:pt x="2054011" y="29511"/>
                  <a:pt x="2093719" y="34183"/>
                </a:cubicBezTo>
                <a:cubicBezTo>
                  <a:pt x="2102666" y="35236"/>
                  <a:pt x="2110695" y="40254"/>
                  <a:pt x="2119357" y="42729"/>
                </a:cubicBezTo>
                <a:cubicBezTo>
                  <a:pt x="2130650" y="45956"/>
                  <a:pt x="2142290" y="47900"/>
                  <a:pt x="2153540" y="51275"/>
                </a:cubicBezTo>
                <a:cubicBezTo>
                  <a:pt x="2153592" y="51290"/>
                  <a:pt x="2217608" y="72630"/>
                  <a:pt x="2230452" y="76912"/>
                </a:cubicBezTo>
                <a:lnTo>
                  <a:pt x="2256090" y="85458"/>
                </a:lnTo>
                <a:cubicBezTo>
                  <a:pt x="2400864" y="76409"/>
                  <a:pt x="2360531" y="109203"/>
                  <a:pt x="2409914" y="59820"/>
                </a:cubicBezTo>
              </a:path>
            </a:pathLst>
          </a:custGeom>
          <a:noFill/>
          <a:ln w="60325" algn="ctr">
            <a:solidFill>
              <a:srgbClr val="009FEE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98" name="Grafik 297" descr="Computer">
            <a:extLst>
              <a:ext uri="{FF2B5EF4-FFF2-40B4-BE49-F238E27FC236}">
                <a16:creationId xmlns:a16="http://schemas.microsoft.com/office/drawing/2014/main" id="{EF3EDDFD-8A21-AF4D-B389-6B3A778A714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05700" y="3241174"/>
            <a:ext cx="587229" cy="587229"/>
          </a:xfrm>
          <a:prstGeom prst="rect">
            <a:avLst/>
          </a:prstGeom>
        </p:spPr>
      </p:pic>
      <p:pic>
        <p:nvPicPr>
          <p:cNvPr id="299" name="Grafik 298" descr="Computer">
            <a:extLst>
              <a:ext uri="{FF2B5EF4-FFF2-40B4-BE49-F238E27FC236}">
                <a16:creationId xmlns:a16="http://schemas.microsoft.com/office/drawing/2014/main" id="{B364BA25-0DCC-324B-8E6D-886595B357F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981300" y="3219822"/>
            <a:ext cx="587229" cy="587229"/>
          </a:xfrm>
          <a:prstGeom prst="rect">
            <a:avLst/>
          </a:prstGeom>
        </p:spPr>
      </p:pic>
      <p:pic>
        <p:nvPicPr>
          <p:cNvPr id="300" name="Grafik 299" descr="Computer">
            <a:extLst>
              <a:ext uri="{FF2B5EF4-FFF2-40B4-BE49-F238E27FC236}">
                <a16:creationId xmlns:a16="http://schemas.microsoft.com/office/drawing/2014/main" id="{F5A9222E-B53C-FA4A-A1A8-270F82F41BF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361555" y="3294169"/>
            <a:ext cx="587229" cy="587229"/>
          </a:xfrm>
          <a:prstGeom prst="rect">
            <a:avLst/>
          </a:prstGeom>
        </p:spPr>
      </p:pic>
      <p:pic>
        <p:nvPicPr>
          <p:cNvPr id="301" name="Grafik 300" descr="Computer">
            <a:extLst>
              <a:ext uri="{FF2B5EF4-FFF2-40B4-BE49-F238E27FC236}">
                <a16:creationId xmlns:a16="http://schemas.microsoft.com/office/drawing/2014/main" id="{ECD15465-F8AE-5F41-A4D3-BB5E47584B3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479446" y="3241174"/>
            <a:ext cx="587229" cy="587229"/>
          </a:xfrm>
          <a:prstGeom prst="rect">
            <a:avLst/>
          </a:prstGeom>
        </p:spPr>
      </p:pic>
      <p:cxnSp>
        <p:nvCxnSpPr>
          <p:cNvPr id="302" name="Gerade Verbindung mit Pfeil 301">
            <a:extLst>
              <a:ext uri="{FF2B5EF4-FFF2-40B4-BE49-F238E27FC236}">
                <a16:creationId xmlns:a16="http://schemas.microsoft.com/office/drawing/2014/main" id="{333D3358-CF72-9645-8833-E1C7F4B2EEC3}"/>
              </a:ext>
            </a:extLst>
          </p:cNvPr>
          <p:cNvCxnSpPr>
            <a:endCxn id="281" idx="4"/>
          </p:cNvCxnSpPr>
          <p:nvPr/>
        </p:nvCxnSpPr>
        <p:spPr bwMode="auto">
          <a:xfrm flipV="1">
            <a:off x="1330438" y="3017044"/>
            <a:ext cx="798892" cy="396807"/>
          </a:xfrm>
          <a:prstGeom prst="straightConnector1">
            <a:avLst/>
          </a:prstGeom>
          <a:solidFill>
            <a:schemeClr val="accent2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03" name="Gerade Verbindung mit Pfeil 302">
            <a:extLst>
              <a:ext uri="{FF2B5EF4-FFF2-40B4-BE49-F238E27FC236}">
                <a16:creationId xmlns:a16="http://schemas.microsoft.com/office/drawing/2014/main" id="{45AB7291-58FE-CF4A-B1D2-BFA9DBF20291}"/>
              </a:ext>
            </a:extLst>
          </p:cNvPr>
          <p:cNvCxnSpPr>
            <a:cxnSpLocks/>
            <a:stCxn id="299" idx="0"/>
            <a:endCxn id="111" idx="4"/>
          </p:cNvCxnSpPr>
          <p:nvPr/>
        </p:nvCxnSpPr>
        <p:spPr bwMode="auto">
          <a:xfrm flipV="1">
            <a:off x="3274915" y="3019716"/>
            <a:ext cx="43733" cy="200106"/>
          </a:xfrm>
          <a:prstGeom prst="straightConnector1">
            <a:avLst/>
          </a:prstGeom>
          <a:solidFill>
            <a:schemeClr val="accent2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04" name="Gerade Verbindung mit Pfeil 303">
            <a:extLst>
              <a:ext uri="{FF2B5EF4-FFF2-40B4-BE49-F238E27FC236}">
                <a16:creationId xmlns:a16="http://schemas.microsoft.com/office/drawing/2014/main" id="{A419DB25-30CC-1848-85B1-42D63C3A5DED}"/>
              </a:ext>
            </a:extLst>
          </p:cNvPr>
          <p:cNvCxnSpPr>
            <a:cxnSpLocks/>
            <a:stCxn id="300" idx="0"/>
            <a:endCxn id="112" idx="4"/>
          </p:cNvCxnSpPr>
          <p:nvPr/>
        </p:nvCxnSpPr>
        <p:spPr bwMode="auto">
          <a:xfrm flipV="1">
            <a:off x="5655170" y="3011338"/>
            <a:ext cx="144825" cy="282831"/>
          </a:xfrm>
          <a:prstGeom prst="straightConnector1">
            <a:avLst/>
          </a:prstGeom>
          <a:solidFill>
            <a:schemeClr val="accent2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05" name="Gerade Verbindung mit Pfeil 304">
            <a:extLst>
              <a:ext uri="{FF2B5EF4-FFF2-40B4-BE49-F238E27FC236}">
                <a16:creationId xmlns:a16="http://schemas.microsoft.com/office/drawing/2014/main" id="{33847D16-7C25-E043-9EF7-2CF72FB4C275}"/>
              </a:ext>
            </a:extLst>
          </p:cNvPr>
          <p:cNvCxnSpPr>
            <a:stCxn id="301" idx="0"/>
            <a:endCxn id="113" idx="5"/>
          </p:cNvCxnSpPr>
          <p:nvPr/>
        </p:nvCxnSpPr>
        <p:spPr bwMode="auto">
          <a:xfrm flipH="1" flipV="1">
            <a:off x="7320536" y="2892991"/>
            <a:ext cx="452525" cy="348183"/>
          </a:xfrm>
          <a:prstGeom prst="straightConnector1">
            <a:avLst/>
          </a:prstGeom>
          <a:solidFill>
            <a:schemeClr val="accent2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306" name="Grafik 305" descr="LKW">
            <a:extLst>
              <a:ext uri="{FF2B5EF4-FFF2-40B4-BE49-F238E27FC236}">
                <a16:creationId xmlns:a16="http://schemas.microsoft.com/office/drawing/2014/main" id="{EB1D7425-16AF-8249-91DB-AF1D17F3817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756804" y="4231655"/>
            <a:ext cx="532824" cy="532824"/>
          </a:xfrm>
          <a:prstGeom prst="rect">
            <a:avLst/>
          </a:prstGeom>
        </p:spPr>
      </p:pic>
      <p:pic>
        <p:nvPicPr>
          <p:cNvPr id="307" name="Grafik 306" descr="LKW">
            <a:extLst>
              <a:ext uri="{FF2B5EF4-FFF2-40B4-BE49-F238E27FC236}">
                <a16:creationId xmlns:a16="http://schemas.microsoft.com/office/drawing/2014/main" id="{B4349C01-441F-184B-96AE-7848F706EB9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414250" y="4226979"/>
            <a:ext cx="532824" cy="532824"/>
          </a:xfrm>
          <a:prstGeom prst="rect">
            <a:avLst/>
          </a:prstGeom>
        </p:spPr>
      </p:pic>
      <p:pic>
        <p:nvPicPr>
          <p:cNvPr id="308" name="Picture 15" descr="Bildergebnis fÃ¼r ship icon">
            <a:extLst>
              <a:ext uri="{FF2B5EF4-FFF2-40B4-BE49-F238E27FC236}">
                <a16:creationId xmlns:a16="http://schemas.microsoft.com/office/drawing/2014/main" id="{B44803E1-683A-534A-8927-66D9505310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4915" y="4238806"/>
            <a:ext cx="925232" cy="925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" name="Grafik 308" descr="Fabrik">
            <a:extLst>
              <a:ext uri="{FF2B5EF4-FFF2-40B4-BE49-F238E27FC236}">
                <a16:creationId xmlns:a16="http://schemas.microsoft.com/office/drawing/2014/main" id="{4D5B6796-B279-D040-84D6-A5E46675EA5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86243" y="3988178"/>
            <a:ext cx="749353" cy="749353"/>
          </a:xfrm>
          <a:prstGeom prst="rect">
            <a:avLst/>
          </a:prstGeom>
        </p:spPr>
      </p:pic>
      <p:pic>
        <p:nvPicPr>
          <p:cNvPr id="310" name="Grafik 309" descr="Fabrik">
            <a:extLst>
              <a:ext uri="{FF2B5EF4-FFF2-40B4-BE49-F238E27FC236}">
                <a16:creationId xmlns:a16="http://schemas.microsoft.com/office/drawing/2014/main" id="{92E46378-E8F4-8043-9184-55AA3054866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442739" y="3988178"/>
            <a:ext cx="749353" cy="749353"/>
          </a:xfrm>
          <a:prstGeom prst="rect">
            <a:avLst/>
          </a:prstGeom>
        </p:spPr>
      </p:pic>
      <p:pic>
        <p:nvPicPr>
          <p:cNvPr id="311" name="Picture 24" descr="Bildergebnis fÃ¼r harbor icon">
            <a:extLst>
              <a:ext uri="{FF2B5EF4-FFF2-40B4-BE49-F238E27FC236}">
                <a16:creationId xmlns:a16="http://schemas.microsoft.com/office/drawing/2014/main" id="{7F69DAD9-F4E9-CB4C-80D1-AC259DA307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7010" y="3969251"/>
            <a:ext cx="749353" cy="749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2" name="Picture 24" descr="Bildergebnis fÃ¼r harbor icon">
            <a:extLst>
              <a:ext uri="{FF2B5EF4-FFF2-40B4-BE49-F238E27FC236}">
                <a16:creationId xmlns:a16="http://schemas.microsoft.com/office/drawing/2014/main" id="{9FCBBAD7-964D-DA46-95C1-1D3C3762DE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254252" y="3992640"/>
            <a:ext cx="740428" cy="740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3" name="Textfeld 312">
            <a:extLst>
              <a:ext uri="{FF2B5EF4-FFF2-40B4-BE49-F238E27FC236}">
                <a16:creationId xmlns:a16="http://schemas.microsoft.com/office/drawing/2014/main" id="{C2B9FCC4-6518-2944-9007-75293AFD21CC}"/>
              </a:ext>
            </a:extLst>
          </p:cNvPr>
          <p:cNvSpPr txBox="1"/>
          <p:nvPr/>
        </p:nvSpPr>
        <p:spPr bwMode="gray">
          <a:xfrm>
            <a:off x="494905" y="3801091"/>
            <a:ext cx="1032588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square" lIns="0" tIns="0" rIns="0" bIns="0" rtlCol="0">
            <a:spAutoFit/>
          </a:bodyPr>
          <a:lstStyle/>
          <a:p>
            <a:pPr eaLnBrk="0" hangingPunct="0">
              <a:lnSpc>
                <a:spcPct val="100000"/>
              </a:lnSpc>
              <a:spcAft>
                <a:spcPts val="0"/>
              </a:spcAft>
            </a:pPr>
            <a:r>
              <a:rPr lang="de-DE" sz="1200" i="0" dirty="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</a:rPr>
              <a:t>Exporteur</a:t>
            </a:r>
          </a:p>
        </p:txBody>
      </p:sp>
      <p:sp>
        <p:nvSpPr>
          <p:cNvPr id="314" name="Textfeld 313">
            <a:extLst>
              <a:ext uri="{FF2B5EF4-FFF2-40B4-BE49-F238E27FC236}">
                <a16:creationId xmlns:a16="http://schemas.microsoft.com/office/drawing/2014/main" id="{34686A58-6B4F-5A4D-946C-2D805C89378E}"/>
              </a:ext>
            </a:extLst>
          </p:cNvPr>
          <p:cNvSpPr txBox="1"/>
          <p:nvPr/>
        </p:nvSpPr>
        <p:spPr bwMode="gray">
          <a:xfrm>
            <a:off x="7301121" y="3792753"/>
            <a:ext cx="1032588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square" lIns="0" tIns="0" rIns="0" bIns="0" rtlCol="0">
            <a:spAutoFit/>
          </a:bodyPr>
          <a:lstStyle/>
          <a:p>
            <a:pPr eaLnBrk="0" hangingPunct="0">
              <a:lnSpc>
                <a:spcPct val="100000"/>
              </a:lnSpc>
              <a:spcAft>
                <a:spcPts val="0"/>
              </a:spcAft>
            </a:pPr>
            <a:r>
              <a:rPr lang="de-DE" sz="1200" dirty="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</a:rPr>
              <a:t>Im</a:t>
            </a:r>
            <a:r>
              <a:rPr lang="de-DE" sz="1200" i="0" dirty="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</a:rPr>
              <a:t>porteur</a:t>
            </a:r>
          </a:p>
        </p:txBody>
      </p:sp>
      <p:sp>
        <p:nvSpPr>
          <p:cNvPr id="315" name="Textfeld 314">
            <a:extLst>
              <a:ext uri="{FF2B5EF4-FFF2-40B4-BE49-F238E27FC236}">
                <a16:creationId xmlns:a16="http://schemas.microsoft.com/office/drawing/2014/main" id="{C523C91B-132F-D640-B5CE-C45BEF3765F9}"/>
              </a:ext>
            </a:extLst>
          </p:cNvPr>
          <p:cNvSpPr txBox="1"/>
          <p:nvPr/>
        </p:nvSpPr>
        <p:spPr bwMode="gray">
          <a:xfrm>
            <a:off x="2755820" y="3783406"/>
            <a:ext cx="1032588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square" lIns="0" tIns="0" rIns="0" bIns="0" rtlCol="0">
            <a:spAutoFit/>
          </a:bodyPr>
          <a:lstStyle/>
          <a:p>
            <a:pPr eaLnBrk="0" hangingPunct="0">
              <a:lnSpc>
                <a:spcPct val="100000"/>
              </a:lnSpc>
              <a:spcAft>
                <a:spcPts val="0"/>
              </a:spcAft>
            </a:pPr>
            <a:r>
              <a:rPr lang="de-DE" sz="1200" i="0" dirty="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</a:rPr>
              <a:t>Ship </a:t>
            </a:r>
            <a:r>
              <a:rPr lang="de-DE" sz="1200" i="0" dirty="0" err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</a:rPr>
              <a:t>owner</a:t>
            </a:r>
            <a:endParaRPr lang="de-DE" sz="1200" i="0" dirty="0">
              <a:solidFill>
                <a:srgbClr val="000000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316" name="Textfeld 315">
            <a:extLst>
              <a:ext uri="{FF2B5EF4-FFF2-40B4-BE49-F238E27FC236}">
                <a16:creationId xmlns:a16="http://schemas.microsoft.com/office/drawing/2014/main" id="{EDDB855A-B255-9F42-B8C1-1ADD2AD711EF}"/>
              </a:ext>
            </a:extLst>
          </p:cNvPr>
          <p:cNvSpPr txBox="1"/>
          <p:nvPr/>
        </p:nvSpPr>
        <p:spPr bwMode="gray">
          <a:xfrm>
            <a:off x="5131316" y="3807051"/>
            <a:ext cx="1032588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square" lIns="0" tIns="0" rIns="0" bIns="0" rtlCol="0">
            <a:spAutoFit/>
          </a:bodyPr>
          <a:lstStyle/>
          <a:p>
            <a:pPr eaLnBrk="0" hangingPunct="0">
              <a:lnSpc>
                <a:spcPct val="100000"/>
              </a:lnSpc>
              <a:spcAft>
                <a:spcPts val="0"/>
              </a:spcAft>
            </a:pPr>
            <a:r>
              <a:rPr lang="de-DE" sz="1200" dirty="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</a:rPr>
              <a:t>Ship </a:t>
            </a:r>
            <a:r>
              <a:rPr lang="de-DE" sz="1200" dirty="0" err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</a:rPr>
              <a:t>owner</a:t>
            </a:r>
            <a:endParaRPr lang="de-DE" sz="1200" dirty="0">
              <a:solidFill>
                <a:srgbClr val="000000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317" name="Textfeld 316">
            <a:extLst>
              <a:ext uri="{FF2B5EF4-FFF2-40B4-BE49-F238E27FC236}">
                <a16:creationId xmlns:a16="http://schemas.microsoft.com/office/drawing/2014/main" id="{64CB2FD0-B388-BB4B-BA19-6F9845D08FC1}"/>
              </a:ext>
            </a:extLst>
          </p:cNvPr>
          <p:cNvSpPr txBox="1"/>
          <p:nvPr/>
        </p:nvSpPr>
        <p:spPr bwMode="gray">
          <a:xfrm>
            <a:off x="527480" y="2435997"/>
            <a:ext cx="1617664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square" lIns="0" tIns="0" rIns="0" bIns="0" rtlCol="0">
            <a:spAutoFit/>
          </a:bodyPr>
          <a:lstStyle/>
          <a:p>
            <a:pPr eaLnBrk="0" hangingPunct="0">
              <a:lnSpc>
                <a:spcPct val="100000"/>
              </a:lnSpc>
              <a:spcAft>
                <a:spcPts val="0"/>
              </a:spcAft>
            </a:pPr>
            <a:r>
              <a:rPr lang="de-DE" sz="1400" b="1" i="0" dirty="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</a:rPr>
              <a:t>B/L Token </a:t>
            </a:r>
            <a:r>
              <a:rPr lang="de-DE" sz="1400" b="1" i="0" dirty="0" err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</a:rPr>
              <a:t>as</a:t>
            </a:r>
            <a:r>
              <a:rPr lang="de-DE" sz="1400" b="1" i="0" dirty="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de-DE" sz="1400" b="1" i="0" dirty="0" err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</a:rPr>
              <a:t>Blockchain</a:t>
            </a:r>
            <a:endParaRPr lang="de-DE" sz="1400" b="1" i="0" dirty="0">
              <a:solidFill>
                <a:srgbClr val="000000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cxnSp>
        <p:nvCxnSpPr>
          <p:cNvPr id="321" name="Gerade Verbindung mit Pfeil 320">
            <a:extLst>
              <a:ext uri="{FF2B5EF4-FFF2-40B4-BE49-F238E27FC236}">
                <a16:creationId xmlns:a16="http://schemas.microsoft.com/office/drawing/2014/main" id="{08C98AE9-95F4-8846-B70D-2F0BFA60CA8E}"/>
              </a:ext>
            </a:extLst>
          </p:cNvPr>
          <p:cNvCxnSpPr>
            <a:cxnSpLocks/>
            <a:endCxn id="281" idx="0"/>
          </p:cNvCxnSpPr>
          <p:nvPr/>
        </p:nvCxnSpPr>
        <p:spPr bwMode="auto">
          <a:xfrm>
            <a:off x="1204371" y="1869441"/>
            <a:ext cx="924959" cy="275967"/>
          </a:xfrm>
          <a:prstGeom prst="straightConnector1">
            <a:avLst/>
          </a:prstGeom>
          <a:solidFill>
            <a:schemeClr val="accent2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22" name="Textfeld 321">
            <a:extLst>
              <a:ext uri="{FF2B5EF4-FFF2-40B4-BE49-F238E27FC236}">
                <a16:creationId xmlns:a16="http://schemas.microsoft.com/office/drawing/2014/main" id="{CFFD973A-DB5E-4E41-A17F-6A7E6F0A4EDC}"/>
              </a:ext>
            </a:extLst>
          </p:cNvPr>
          <p:cNvSpPr txBox="1"/>
          <p:nvPr/>
        </p:nvSpPr>
        <p:spPr bwMode="gray">
          <a:xfrm>
            <a:off x="491474" y="2055210"/>
            <a:ext cx="1867471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square" lIns="0" tIns="0" rIns="0" bIns="0" rtlCol="0">
            <a:spAutoFit/>
          </a:bodyPr>
          <a:lstStyle/>
          <a:p>
            <a:pPr algn="l" eaLnBrk="0" hangingPunct="0">
              <a:lnSpc>
                <a:spcPct val="100000"/>
              </a:lnSpc>
              <a:spcAft>
                <a:spcPts val="0"/>
              </a:spcAft>
            </a:pPr>
            <a:r>
              <a:rPr lang="de-DE" sz="1200" i="0" dirty="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</a:rPr>
              <a:t>Bank</a:t>
            </a:r>
          </a:p>
        </p:txBody>
      </p:sp>
      <p:pic>
        <p:nvPicPr>
          <p:cNvPr id="58" name="Grafik 57">
            <a:extLst>
              <a:ext uri="{FF2B5EF4-FFF2-40B4-BE49-F238E27FC236}">
                <a16:creationId xmlns:a16="http://schemas.microsoft.com/office/drawing/2014/main" id="{4ABCBA9A-5DB2-9B42-95B5-CC9941235FE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1454" y="100598"/>
            <a:ext cx="593153" cy="489414"/>
          </a:xfrm>
          <a:prstGeom prst="rect">
            <a:avLst/>
          </a:prstGeom>
        </p:spPr>
      </p:pic>
      <p:pic>
        <p:nvPicPr>
          <p:cNvPr id="61" name="Grafik 60" descr="Gericht">
            <a:extLst>
              <a:ext uri="{FF2B5EF4-FFF2-40B4-BE49-F238E27FC236}">
                <a16:creationId xmlns:a16="http://schemas.microsoft.com/office/drawing/2014/main" id="{9B6262D5-0531-8943-A680-C6DD43EB0426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65332" y="1347310"/>
            <a:ext cx="709466" cy="709466"/>
          </a:xfrm>
          <a:prstGeom prst="rect">
            <a:avLst/>
          </a:prstGeom>
        </p:spPr>
      </p:pic>
      <p:sp>
        <p:nvSpPr>
          <p:cNvPr id="62" name="Textfeld 61"/>
          <p:cNvSpPr txBox="1"/>
          <p:nvPr/>
        </p:nvSpPr>
        <p:spPr>
          <a:xfrm>
            <a:off x="527480" y="1453126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b="1" dirty="0">
                <a:solidFill>
                  <a:schemeClr val="accent3">
                    <a:lumMod val="75000"/>
                  </a:schemeClr>
                </a:solidFill>
              </a:rPr>
              <a:t>$</a:t>
            </a:r>
          </a:p>
        </p:txBody>
      </p:sp>
      <p:pic>
        <p:nvPicPr>
          <p:cNvPr id="64" name="Picture Placeholder 6" descr="government-buildings-clipart-1.jp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189" r="-15189"/>
          <a:stretch>
            <a:fillRect/>
          </a:stretch>
        </p:blipFill>
        <p:spPr>
          <a:xfrm>
            <a:off x="6812262" y="514871"/>
            <a:ext cx="832728" cy="610839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829515" y="346680"/>
            <a:ext cx="3023878" cy="1822862"/>
          </a:xfrm>
          <a:prstGeom prst="rect">
            <a:avLst/>
          </a:prstGeom>
        </p:spPr>
      </p:pic>
      <p:sp>
        <p:nvSpPr>
          <p:cNvPr id="67" name="Zylinder 66">
            <a:extLst>
              <a:ext uri="{FF2B5EF4-FFF2-40B4-BE49-F238E27FC236}">
                <a16:creationId xmlns:a16="http://schemas.microsoft.com/office/drawing/2014/main" id="{50BD6E49-E9FC-441E-B814-33D60F0A57FA}"/>
              </a:ext>
            </a:extLst>
          </p:cNvPr>
          <p:cNvSpPr/>
          <p:nvPr/>
        </p:nvSpPr>
        <p:spPr>
          <a:xfrm>
            <a:off x="6115154" y="1498116"/>
            <a:ext cx="880291" cy="512685"/>
          </a:xfrm>
          <a:prstGeom prst="can">
            <a:avLst/>
          </a:prstGeom>
          <a:solidFill>
            <a:srgbClr val="44546A">
              <a:lumMod val="40000"/>
              <a:lumOff val="60000"/>
            </a:srgbClr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MIR 1</a:t>
            </a:r>
            <a:br>
              <a:rPr kumimoji="0" lang="de-DE" sz="1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de-DE" sz="1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„Europe“</a:t>
            </a:r>
          </a:p>
        </p:txBody>
      </p:sp>
      <p:cxnSp>
        <p:nvCxnSpPr>
          <p:cNvPr id="65" name="Straight Connector 15"/>
          <p:cNvCxnSpPr>
            <a:stCxn id="67" idx="1"/>
            <a:endCxn id="88" idx="2"/>
          </p:cNvCxnSpPr>
          <p:nvPr/>
        </p:nvCxnSpPr>
        <p:spPr>
          <a:xfrm flipV="1">
            <a:off x="6555300" y="1056142"/>
            <a:ext cx="509232" cy="44197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Zylinder 67">
            <a:extLst>
              <a:ext uri="{FF2B5EF4-FFF2-40B4-BE49-F238E27FC236}">
                <a16:creationId xmlns:a16="http://schemas.microsoft.com/office/drawing/2014/main" id="{50BD6E49-E9FC-441E-B814-33D60F0A57FA}"/>
              </a:ext>
            </a:extLst>
          </p:cNvPr>
          <p:cNvSpPr/>
          <p:nvPr/>
        </p:nvSpPr>
        <p:spPr>
          <a:xfrm>
            <a:off x="7604099" y="1498117"/>
            <a:ext cx="880291" cy="512685"/>
          </a:xfrm>
          <a:prstGeom prst="can">
            <a:avLst/>
          </a:prstGeom>
          <a:solidFill>
            <a:srgbClr val="44546A">
              <a:lumMod val="40000"/>
              <a:lumOff val="60000"/>
            </a:srgbClr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MIR 2 </a:t>
            </a:r>
            <a:br>
              <a:rPr kumimoji="0" lang="de-DE" sz="1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de-DE" sz="1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„</a:t>
            </a:r>
            <a:r>
              <a:rPr kumimoji="0" lang="de-DE" sz="12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America</a:t>
            </a:r>
            <a:r>
              <a:rPr kumimoji="0" lang="de-DE" sz="1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“</a:t>
            </a:r>
          </a:p>
        </p:txBody>
      </p:sp>
      <p:pic>
        <p:nvPicPr>
          <p:cNvPr id="88" name="Picture Placeholder 6" descr="government-buildings-clipart-1.jp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189" r="-15189"/>
          <a:stretch>
            <a:fillRect/>
          </a:stretch>
        </p:blipFill>
        <p:spPr>
          <a:xfrm>
            <a:off x="6677261" y="487985"/>
            <a:ext cx="774542" cy="568157"/>
          </a:xfrm>
          <a:prstGeom prst="rect">
            <a:avLst/>
          </a:prstGeom>
        </p:spPr>
      </p:pic>
      <p:sp>
        <p:nvSpPr>
          <p:cNvPr id="89" name="TextBox 8"/>
          <p:cNvSpPr txBox="1"/>
          <p:nvPr/>
        </p:nvSpPr>
        <p:spPr>
          <a:xfrm>
            <a:off x="7358152" y="719383"/>
            <a:ext cx="939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Root CA</a:t>
            </a:r>
          </a:p>
        </p:txBody>
      </p:sp>
      <p:cxnSp>
        <p:nvCxnSpPr>
          <p:cNvPr id="96" name="Straight Connector 15"/>
          <p:cNvCxnSpPr>
            <a:stCxn id="68" idx="1"/>
            <a:endCxn id="88" idx="2"/>
          </p:cNvCxnSpPr>
          <p:nvPr/>
        </p:nvCxnSpPr>
        <p:spPr>
          <a:xfrm flipH="1" flipV="1">
            <a:off x="7064532" y="1056142"/>
            <a:ext cx="979713" cy="44197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Gerader Verbinder 25"/>
          <p:cNvCxnSpPr>
            <a:stCxn id="67" idx="4"/>
            <a:endCxn id="68" idx="2"/>
          </p:cNvCxnSpPr>
          <p:nvPr/>
        </p:nvCxnSpPr>
        <p:spPr>
          <a:xfrm>
            <a:off x="6995445" y="1754459"/>
            <a:ext cx="608654" cy="1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6" name="Grafik 105">
            <a:extLst>
              <a:ext uri="{FF2B5EF4-FFF2-40B4-BE49-F238E27FC236}">
                <a16:creationId xmlns:a16="http://schemas.microsoft.com/office/drawing/2014/main" id="{EADBC008-A0F1-4649-ABDE-636F8D8C479D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74973" y="2237607"/>
            <a:ext cx="487351" cy="703722"/>
          </a:xfrm>
          <a:prstGeom prst="rect">
            <a:avLst/>
          </a:prstGeom>
        </p:spPr>
      </p:pic>
      <p:pic>
        <p:nvPicPr>
          <p:cNvPr id="107" name="Grafik 106">
            <a:extLst>
              <a:ext uri="{FF2B5EF4-FFF2-40B4-BE49-F238E27FC236}">
                <a16:creationId xmlns:a16="http://schemas.microsoft.com/office/drawing/2014/main" id="{EADBC008-A0F1-4649-ABDE-636F8D8C479D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56499" y="2233470"/>
            <a:ext cx="487351" cy="703722"/>
          </a:xfrm>
          <a:prstGeom prst="rect">
            <a:avLst/>
          </a:prstGeom>
        </p:spPr>
      </p:pic>
      <p:pic>
        <p:nvPicPr>
          <p:cNvPr id="108" name="Grafik 107">
            <a:extLst>
              <a:ext uri="{FF2B5EF4-FFF2-40B4-BE49-F238E27FC236}">
                <a16:creationId xmlns:a16="http://schemas.microsoft.com/office/drawing/2014/main" id="{EADBC008-A0F1-4649-ABDE-636F8D8C479D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57096" y="2234155"/>
            <a:ext cx="487351" cy="703722"/>
          </a:xfrm>
          <a:prstGeom prst="rect">
            <a:avLst/>
          </a:prstGeom>
        </p:spPr>
      </p:pic>
      <p:pic>
        <p:nvPicPr>
          <p:cNvPr id="109" name="Grafik 108">
            <a:extLst>
              <a:ext uri="{FF2B5EF4-FFF2-40B4-BE49-F238E27FC236}">
                <a16:creationId xmlns:a16="http://schemas.microsoft.com/office/drawing/2014/main" id="{EADBC008-A0F1-4649-ABDE-636F8D8C479D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91348" y="2221261"/>
            <a:ext cx="487351" cy="703722"/>
          </a:xfrm>
          <a:prstGeom prst="rect">
            <a:avLst/>
          </a:prstGeom>
        </p:spPr>
      </p:pic>
      <p:sp>
        <p:nvSpPr>
          <p:cNvPr id="44" name="Pfeil nach rechts 43"/>
          <p:cNvSpPr/>
          <p:nvPr/>
        </p:nvSpPr>
        <p:spPr>
          <a:xfrm>
            <a:off x="2516437" y="2475214"/>
            <a:ext cx="402033" cy="228508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 err="1">
              <a:solidFill>
                <a:schemeClr val="bg1"/>
              </a:solidFill>
            </a:endParaRPr>
          </a:p>
        </p:txBody>
      </p:sp>
      <p:sp>
        <p:nvSpPr>
          <p:cNvPr id="127" name="Pfeil nach rechts 126"/>
          <p:cNvSpPr/>
          <p:nvPr/>
        </p:nvSpPr>
        <p:spPr>
          <a:xfrm>
            <a:off x="3766975" y="2483660"/>
            <a:ext cx="1679396" cy="228508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 err="1">
              <a:solidFill>
                <a:schemeClr val="bg1"/>
              </a:solidFill>
            </a:endParaRPr>
          </a:p>
        </p:txBody>
      </p:sp>
      <p:sp>
        <p:nvSpPr>
          <p:cNvPr id="129" name="Pfeil nach rechts 128"/>
          <p:cNvSpPr/>
          <p:nvPr/>
        </p:nvSpPr>
        <p:spPr>
          <a:xfrm>
            <a:off x="6213233" y="2483660"/>
            <a:ext cx="402033" cy="228508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 err="1">
              <a:solidFill>
                <a:schemeClr val="bg1"/>
              </a:solidFill>
            </a:endParaRPr>
          </a:p>
        </p:txBody>
      </p:sp>
      <p:cxnSp>
        <p:nvCxnSpPr>
          <p:cNvPr id="130" name="Gerade Verbindung mit Pfeil 55"/>
          <p:cNvCxnSpPr/>
          <p:nvPr/>
        </p:nvCxnSpPr>
        <p:spPr bwMode="auto">
          <a:xfrm>
            <a:off x="3665554" y="3581023"/>
            <a:ext cx="1509141" cy="4031"/>
          </a:xfrm>
          <a:prstGeom prst="straightConnector1">
            <a:avLst/>
          </a:prstGeom>
          <a:solidFill>
            <a:schemeClr val="accent2"/>
          </a:solidFill>
          <a:ln w="38100" cap="flat" cmpd="sng" algn="ctr">
            <a:solidFill>
              <a:srgbClr val="FF9900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131" name="Gerade Verbindung mit Pfeil 56"/>
          <p:cNvCxnSpPr/>
          <p:nvPr/>
        </p:nvCxnSpPr>
        <p:spPr bwMode="auto">
          <a:xfrm>
            <a:off x="6129520" y="3578458"/>
            <a:ext cx="1133840" cy="4031"/>
          </a:xfrm>
          <a:prstGeom prst="straightConnector1">
            <a:avLst/>
          </a:prstGeom>
          <a:solidFill>
            <a:schemeClr val="accent2"/>
          </a:solidFill>
          <a:ln w="38100" cap="flat" cmpd="sng" algn="ctr">
            <a:solidFill>
              <a:srgbClr val="FF9900"/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132" name="Textfeld 4"/>
          <p:cNvSpPr txBox="1"/>
          <p:nvPr/>
        </p:nvSpPr>
        <p:spPr bwMode="gray">
          <a:xfrm>
            <a:off x="1613330" y="3623366"/>
            <a:ext cx="971145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lIns="0" tIns="0" rIns="0" bIns="0" rtlCol="0">
            <a:spAutoFit/>
          </a:bodyPr>
          <a:lstStyle/>
          <a:p>
            <a:pPr eaLnBrk="0" hangingPunct="0"/>
            <a:r>
              <a:rPr lang="de-DE" sz="1000" b="1" dirty="0" err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</a:rPr>
              <a:t>Authentification</a:t>
            </a:r>
            <a:endParaRPr lang="de-DE" sz="1000" b="1" dirty="0">
              <a:solidFill>
                <a:srgbClr val="000000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33" name="Textfeld 66"/>
          <p:cNvSpPr txBox="1"/>
          <p:nvPr/>
        </p:nvSpPr>
        <p:spPr bwMode="gray">
          <a:xfrm>
            <a:off x="3900025" y="3645176"/>
            <a:ext cx="1004231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lIns="0" tIns="0" rIns="0" bIns="0" rtlCol="0">
            <a:spAutoFit/>
          </a:bodyPr>
          <a:lstStyle/>
          <a:p>
            <a:pPr eaLnBrk="0" hangingPunct="0"/>
            <a:r>
              <a:rPr lang="de-DE" sz="1000" b="1" dirty="0" err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</a:rPr>
              <a:t>Authentification</a:t>
            </a:r>
            <a:endParaRPr lang="de-DE" sz="1000" b="1" dirty="0">
              <a:solidFill>
                <a:srgbClr val="000000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34" name="Textfeld 67"/>
          <p:cNvSpPr txBox="1"/>
          <p:nvPr/>
        </p:nvSpPr>
        <p:spPr bwMode="gray">
          <a:xfrm>
            <a:off x="6192897" y="3647203"/>
            <a:ext cx="971145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lIns="0" tIns="0" rIns="0" bIns="0" rtlCol="0">
            <a:spAutoFit/>
          </a:bodyPr>
          <a:lstStyle/>
          <a:p>
            <a:pPr eaLnBrk="0" hangingPunct="0"/>
            <a:r>
              <a:rPr lang="de-DE" sz="1000" b="1" dirty="0" err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</a:rPr>
              <a:t>Authentification</a:t>
            </a:r>
            <a:endParaRPr lang="de-DE" sz="1000" b="1" dirty="0">
              <a:solidFill>
                <a:srgbClr val="000000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cxnSp>
        <p:nvCxnSpPr>
          <p:cNvPr id="135" name="Gerader Verbinder 21"/>
          <p:cNvCxnSpPr>
            <a:stCxn id="67" idx="2"/>
          </p:cNvCxnSpPr>
          <p:nvPr/>
        </p:nvCxnSpPr>
        <p:spPr bwMode="auto">
          <a:xfrm flipH="1">
            <a:off x="2187740" y="1754459"/>
            <a:ext cx="3927414" cy="1826015"/>
          </a:xfrm>
          <a:prstGeom prst="line">
            <a:avLst/>
          </a:prstGeom>
          <a:solidFill>
            <a:schemeClr val="accent2"/>
          </a:solidFill>
          <a:ln w="38100" cap="flat" cmpd="sng" algn="ctr">
            <a:solidFill>
              <a:srgbClr val="FF99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36" name="Gerader Verbinder 69"/>
          <p:cNvCxnSpPr>
            <a:stCxn id="67" idx="3"/>
          </p:cNvCxnSpPr>
          <p:nvPr/>
        </p:nvCxnSpPr>
        <p:spPr bwMode="auto">
          <a:xfrm flipH="1">
            <a:off x="4402142" y="2010801"/>
            <a:ext cx="2153158" cy="1569673"/>
          </a:xfrm>
          <a:prstGeom prst="line">
            <a:avLst/>
          </a:prstGeom>
          <a:solidFill>
            <a:schemeClr val="accent2"/>
          </a:solidFill>
          <a:ln w="38100" cap="flat" cmpd="sng" algn="ctr">
            <a:solidFill>
              <a:srgbClr val="FF99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37" name="Gerader Verbinder 70"/>
          <p:cNvCxnSpPr>
            <a:stCxn id="68" idx="3"/>
          </p:cNvCxnSpPr>
          <p:nvPr/>
        </p:nvCxnSpPr>
        <p:spPr bwMode="auto">
          <a:xfrm flipH="1">
            <a:off x="6733625" y="2010802"/>
            <a:ext cx="1310620" cy="1548334"/>
          </a:xfrm>
          <a:prstGeom prst="line">
            <a:avLst/>
          </a:prstGeom>
          <a:solidFill>
            <a:schemeClr val="accent2"/>
          </a:solidFill>
          <a:ln w="38100" cap="flat" cmpd="sng" algn="ctr">
            <a:solidFill>
              <a:srgbClr val="FF99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38" name="Gerade Verbindung mit Pfeil 56"/>
          <p:cNvCxnSpPr/>
          <p:nvPr/>
        </p:nvCxnSpPr>
        <p:spPr bwMode="auto">
          <a:xfrm>
            <a:off x="1406347" y="3585755"/>
            <a:ext cx="1371946" cy="4031"/>
          </a:xfrm>
          <a:prstGeom prst="straightConnector1">
            <a:avLst/>
          </a:prstGeom>
          <a:solidFill>
            <a:schemeClr val="accent2"/>
          </a:solidFill>
          <a:ln w="38100" cap="flat" cmpd="sng" algn="ctr">
            <a:solidFill>
              <a:srgbClr val="FF9900"/>
            </a:solidFill>
            <a:prstDash val="solid"/>
            <a:round/>
            <a:headEnd type="triangle"/>
            <a:tailEnd type="triangle"/>
          </a:ln>
          <a:effectLst/>
        </p:spPr>
      </p:cxnSp>
      <p:pic>
        <p:nvPicPr>
          <p:cNvPr id="143" name="Grafik 142">
            <a:extLst>
              <a:ext uri="{FF2B5EF4-FFF2-40B4-BE49-F238E27FC236}">
                <a16:creationId xmlns:a16="http://schemas.microsoft.com/office/drawing/2014/main" id="{40363613-39DE-F24C-BEBE-E400E0CB9CEE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2340964" y="4787539"/>
            <a:ext cx="452713" cy="263810"/>
          </a:xfrm>
          <a:prstGeom prst="rect">
            <a:avLst/>
          </a:prstGeom>
        </p:spPr>
      </p:pic>
      <p:pic>
        <p:nvPicPr>
          <p:cNvPr id="144" name="Grafik 143">
            <a:extLst>
              <a:ext uri="{FF2B5EF4-FFF2-40B4-BE49-F238E27FC236}">
                <a16:creationId xmlns:a16="http://schemas.microsoft.com/office/drawing/2014/main" id="{C8F57E0E-865C-DA41-B10F-97F86E5FAB59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6082448" y="4776646"/>
            <a:ext cx="418128" cy="282489"/>
          </a:xfrm>
          <a:prstGeom prst="rect">
            <a:avLst/>
          </a:prstGeom>
        </p:spPr>
      </p:pic>
      <p:pic>
        <p:nvPicPr>
          <p:cNvPr id="145" name="Grafik 144">
            <a:extLst>
              <a:ext uri="{FF2B5EF4-FFF2-40B4-BE49-F238E27FC236}">
                <a16:creationId xmlns:a16="http://schemas.microsoft.com/office/drawing/2014/main" id="{9F4D75B3-6C86-A841-A88C-9904F4A3EE54}"/>
              </a:ext>
            </a:extLst>
          </p:cNvPr>
          <p:cNvPicPr>
            <a:picLocks noChangeAspect="1"/>
          </p:cNvPicPr>
          <p:nvPr/>
        </p:nvPicPr>
        <p:blipFill rotWithShape="1">
          <a:blip r:embed="rId21"/>
          <a:srcRect t="35386" b="36293"/>
          <a:stretch/>
        </p:blipFill>
        <p:spPr>
          <a:xfrm>
            <a:off x="6818736" y="4832006"/>
            <a:ext cx="936358" cy="216389"/>
          </a:xfrm>
          <a:prstGeom prst="rect">
            <a:avLst/>
          </a:prstGeom>
        </p:spPr>
      </p:pic>
      <p:pic>
        <p:nvPicPr>
          <p:cNvPr id="146" name="Grafik 145">
            <a:extLst>
              <a:ext uri="{FF2B5EF4-FFF2-40B4-BE49-F238E27FC236}">
                <a16:creationId xmlns:a16="http://schemas.microsoft.com/office/drawing/2014/main" id="{8BD963C2-2F93-F842-89DD-02DBB54AB461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638244" y="4805347"/>
            <a:ext cx="275443" cy="245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763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" grpId="0"/>
      <p:bldP spid="133" grpId="0"/>
      <p:bldP spid="13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Vision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Conclusion</a:t>
            </a:r>
            <a:r>
              <a:rPr lang="de-DE" dirty="0"/>
              <a:t> 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/>
              <a:t>10.04.2018</a:t>
            </a:r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OFFIS - Institut für Informatik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2AF0525-6F57-470C-8749-21765908DC7F}" type="slidenum">
              <a:rPr lang="de-DE" smtClean="0"/>
              <a:pPr/>
              <a:t>16</a:t>
            </a:fld>
            <a:endParaRPr lang="de-DE" dirty="0"/>
          </a:p>
        </p:txBody>
      </p:sp>
      <p:sp>
        <p:nvSpPr>
          <p:cNvPr id="7" name="Inhaltsplatzhalter 6"/>
          <p:cNvSpPr>
            <a:spLocks noGrp="1"/>
          </p:cNvSpPr>
          <p:nvPr>
            <p:ph sz="quarter" idx="17"/>
          </p:nvPr>
        </p:nvSpPr>
        <p:spPr/>
        <p:txBody>
          <a:bodyPr>
            <a:normAutofit lnSpcReduction="10000"/>
          </a:bodyPr>
          <a:lstStyle/>
          <a:p>
            <a:pPr marL="88900" lvl="1" indent="-88900">
              <a:spcBef>
                <a:spcPts val="1200"/>
              </a:spcBef>
              <a:buClrTx/>
              <a:buFont typeface="Lato Black" panose="020F0A02020204030203" pitchFamily="34" charset="0"/>
              <a:buChar char=" "/>
            </a:pPr>
            <a:r>
              <a:rPr lang="de-DE" b="1" dirty="0"/>
              <a:t>  </a:t>
            </a:r>
          </a:p>
          <a:p>
            <a:pPr marL="88900" lvl="1" indent="-88900" algn="ctr">
              <a:spcBef>
                <a:spcPts val="1200"/>
              </a:spcBef>
              <a:buClrTx/>
              <a:buFont typeface="Lato Black" panose="020F0A02020204030203" pitchFamily="34" charset="0"/>
              <a:buChar char=" "/>
            </a:pPr>
            <a:r>
              <a:rPr lang="de-DE" altLang="de-DE" sz="2200" dirty="0"/>
              <a:t>„</a:t>
            </a:r>
            <a:r>
              <a:rPr lang="de-DE" altLang="de-DE" sz="2200" dirty="0" err="1"/>
              <a:t>Local</a:t>
            </a:r>
            <a:r>
              <a:rPr lang="de-DE" altLang="de-DE" sz="2200" dirty="0"/>
              <a:t> </a:t>
            </a:r>
            <a:r>
              <a:rPr lang="de-DE" altLang="de-DE" sz="2200" dirty="0" err="1"/>
              <a:t>trust</a:t>
            </a:r>
            <a:r>
              <a:rPr lang="de-DE" altLang="de-DE" sz="2200" dirty="0"/>
              <a:t> </a:t>
            </a:r>
            <a:r>
              <a:rPr lang="de-DE" altLang="de-DE" sz="2200" dirty="0" err="1"/>
              <a:t>between</a:t>
            </a:r>
            <a:r>
              <a:rPr lang="de-DE" altLang="de-DE" sz="2200" dirty="0"/>
              <a:t> </a:t>
            </a:r>
            <a:r>
              <a:rPr lang="de-DE" altLang="de-DE" sz="2200" dirty="0" err="1"/>
              <a:t>communicating</a:t>
            </a:r>
            <a:r>
              <a:rPr lang="de-DE" altLang="de-DE" sz="2200" dirty="0"/>
              <a:t> </a:t>
            </a:r>
            <a:r>
              <a:rPr lang="de-DE" altLang="de-DE" sz="2200" dirty="0" err="1"/>
              <a:t>parties</a:t>
            </a:r>
            <a:endParaRPr lang="de-DE" altLang="de-DE" sz="2200" dirty="0"/>
          </a:p>
          <a:p>
            <a:pPr marL="88900" lvl="1" indent="-88900" algn="ctr">
              <a:spcBef>
                <a:spcPts val="1200"/>
              </a:spcBef>
              <a:buClrTx/>
              <a:buFont typeface="Lato Black" panose="020F0A02020204030203" pitchFamily="34" charset="0"/>
              <a:buChar char=" "/>
            </a:pPr>
            <a:r>
              <a:rPr lang="de-DE" altLang="de-DE" sz="2200" dirty="0"/>
              <a:t> </a:t>
            </a:r>
            <a:r>
              <a:rPr lang="de-DE" altLang="de-DE" sz="2200" dirty="0" err="1"/>
              <a:t>rather</a:t>
            </a:r>
            <a:r>
              <a:rPr lang="de-DE" altLang="de-DE" sz="2200" dirty="0"/>
              <a:t> </a:t>
            </a:r>
            <a:r>
              <a:rPr lang="de-DE" altLang="de-DE" sz="2200" dirty="0" err="1"/>
              <a:t>than</a:t>
            </a:r>
            <a:r>
              <a:rPr lang="de-DE" altLang="de-DE" sz="2200" dirty="0"/>
              <a:t> global </a:t>
            </a:r>
            <a:r>
              <a:rPr lang="de-DE" altLang="de-DE" sz="2200" dirty="0" err="1"/>
              <a:t>trust</a:t>
            </a:r>
            <a:r>
              <a:rPr lang="de-DE" altLang="de-DE" sz="2200" dirty="0"/>
              <a:t>.“</a:t>
            </a:r>
          </a:p>
          <a:p>
            <a:pPr marL="0" indent="0">
              <a:buNone/>
            </a:pPr>
            <a:endParaRPr lang="de-DE" altLang="de-DE" sz="2400" b="0" dirty="0"/>
          </a:p>
          <a:p>
            <a:pPr marL="0" indent="0">
              <a:buNone/>
            </a:pPr>
            <a:r>
              <a:rPr lang="de-DE" altLang="de-DE" sz="2400" b="0" dirty="0" err="1"/>
              <a:t>To</a:t>
            </a:r>
            <a:r>
              <a:rPr lang="de-DE" altLang="de-DE" sz="2400" b="0" dirty="0"/>
              <a:t> </a:t>
            </a:r>
            <a:r>
              <a:rPr lang="de-DE" altLang="de-DE" sz="2400" b="0" dirty="0" err="1"/>
              <a:t>see</a:t>
            </a:r>
            <a:r>
              <a:rPr lang="de-DE" altLang="de-DE" sz="2400" b="0" dirty="0"/>
              <a:t> </a:t>
            </a:r>
            <a:r>
              <a:rPr lang="de-DE" altLang="de-DE" sz="2400" b="0" dirty="0" err="1"/>
              <a:t>instead</a:t>
            </a:r>
            <a:r>
              <a:rPr lang="de-DE" altLang="de-DE" sz="2400" b="0" dirty="0"/>
              <a:t> </a:t>
            </a:r>
            <a:r>
              <a:rPr lang="de-DE" altLang="de-DE" sz="2400" b="0" dirty="0" err="1"/>
              <a:t>to</a:t>
            </a:r>
            <a:r>
              <a:rPr lang="de-DE" altLang="de-DE" sz="2400" b="0" dirty="0"/>
              <a:t> </a:t>
            </a:r>
            <a:r>
              <a:rPr lang="de-DE" altLang="de-DE" sz="2400" b="0" dirty="0" err="1"/>
              <a:t>hear</a:t>
            </a:r>
            <a:r>
              <a:rPr lang="de-DE" altLang="de-DE" sz="2400" b="0" dirty="0"/>
              <a:t>: </a:t>
            </a:r>
            <a:r>
              <a:rPr lang="de-DE" altLang="de-DE" sz="2400" b="0" dirty="0" err="1"/>
              <a:t>use</a:t>
            </a:r>
            <a:r>
              <a:rPr lang="de-DE" altLang="de-DE" sz="2400" b="0" dirty="0"/>
              <a:t> </a:t>
            </a:r>
            <a:r>
              <a:rPr lang="de-DE" altLang="de-DE" sz="2400" b="0" dirty="0" err="1"/>
              <a:t>it</a:t>
            </a:r>
            <a:r>
              <a:rPr lang="de-DE" altLang="de-DE" sz="2400" b="0" dirty="0"/>
              <a:t> </a:t>
            </a:r>
            <a:r>
              <a:rPr lang="de-DE" altLang="de-DE" sz="2400" b="0" dirty="0" err="1"/>
              <a:t>for</a:t>
            </a:r>
            <a:r>
              <a:rPr lang="de-DE" altLang="de-DE" sz="2400" b="0" dirty="0"/>
              <a:t> </a:t>
            </a:r>
            <a:r>
              <a:rPr lang="de-DE" altLang="de-DE" sz="2400" b="0" dirty="0" err="1"/>
              <a:t>implentig</a:t>
            </a:r>
            <a:r>
              <a:rPr lang="de-DE" altLang="de-DE" sz="2400" b="0" dirty="0"/>
              <a:t> </a:t>
            </a:r>
            <a:r>
              <a:rPr lang="de-DE" altLang="de-DE" sz="2400" b="0" dirty="0" err="1"/>
              <a:t>blockchain</a:t>
            </a:r>
            <a:r>
              <a:rPr lang="de-DE" altLang="de-DE" sz="2400" b="0" dirty="0"/>
              <a:t> </a:t>
            </a:r>
            <a:r>
              <a:rPr lang="de-DE" altLang="de-DE" sz="2400" b="0" dirty="0" err="1"/>
              <a:t>for</a:t>
            </a:r>
            <a:r>
              <a:rPr lang="de-DE" altLang="de-DE" sz="2400" b="0" dirty="0"/>
              <a:t> HAPTIK</a:t>
            </a:r>
          </a:p>
          <a:p>
            <a:pPr marL="0" indent="0">
              <a:buNone/>
            </a:pPr>
            <a:r>
              <a:rPr lang="de-DE" altLang="de-DE" sz="2400" b="0" dirty="0" err="1"/>
              <a:t>Provide</a:t>
            </a:r>
            <a:r>
              <a:rPr lang="de-DE" altLang="de-DE" sz="2400" b="0" dirty="0"/>
              <a:t> </a:t>
            </a:r>
            <a:r>
              <a:rPr lang="de-DE" altLang="de-DE" sz="2400" b="0" dirty="0" err="1"/>
              <a:t>reference</a:t>
            </a:r>
            <a:r>
              <a:rPr lang="de-DE" altLang="de-DE" sz="2400" b="0" dirty="0"/>
              <a:t> design and </a:t>
            </a:r>
            <a:r>
              <a:rPr lang="de-DE" altLang="de-DE" sz="2400" b="0" dirty="0" err="1"/>
              <a:t>implementations</a:t>
            </a:r>
            <a:r>
              <a:rPr lang="de-DE" altLang="de-DE" sz="2400" b="0" dirty="0"/>
              <a:t> </a:t>
            </a:r>
            <a:r>
              <a:rPr lang="de-DE" altLang="de-DE" sz="2400" b="0" dirty="0" err="1"/>
              <a:t>for</a:t>
            </a:r>
            <a:r>
              <a:rPr lang="de-DE" altLang="de-DE" sz="2400" b="0" dirty="0"/>
              <a:t> </a:t>
            </a:r>
            <a:r>
              <a:rPr lang="de-DE" altLang="de-DE" sz="2400" b="0" dirty="0" err="1"/>
              <a:t>new</a:t>
            </a:r>
            <a:r>
              <a:rPr lang="de-DE" altLang="de-DE" sz="2400" b="0" dirty="0"/>
              <a:t> </a:t>
            </a:r>
            <a:r>
              <a:rPr lang="de-DE" altLang="de-DE" sz="2400" b="0" dirty="0" err="1"/>
              <a:t>standards</a:t>
            </a:r>
            <a:endParaRPr lang="de-DE" altLang="de-DE" sz="2400" b="0" dirty="0"/>
          </a:p>
          <a:p>
            <a:pPr marL="0" indent="0">
              <a:buNone/>
            </a:pPr>
            <a:r>
              <a:rPr lang="de-DE" altLang="de-DE" sz="2400" dirty="0"/>
              <a:t>Security </a:t>
            </a:r>
            <a:r>
              <a:rPr lang="de-DE" altLang="de-DE" sz="2400" dirty="0" err="1"/>
              <a:t>is</a:t>
            </a:r>
            <a:r>
              <a:rPr lang="de-DE" altLang="de-DE" sz="2400" dirty="0"/>
              <a:t> </a:t>
            </a:r>
            <a:r>
              <a:rPr lang="de-DE" altLang="de-DE" sz="2400" dirty="0" err="1"/>
              <a:t>the</a:t>
            </a:r>
            <a:r>
              <a:rPr lang="de-DE" altLang="de-DE" sz="2400" dirty="0"/>
              <a:t> Killer </a:t>
            </a:r>
            <a:r>
              <a:rPr lang="de-DE" altLang="de-DE" sz="2400" dirty="0" err="1"/>
              <a:t>Application</a:t>
            </a:r>
            <a:r>
              <a:rPr lang="de-DE" altLang="de-DE" sz="2400" dirty="0"/>
              <a:t> </a:t>
            </a:r>
            <a:r>
              <a:rPr lang="de-DE" altLang="de-DE" sz="2400" dirty="0" err="1"/>
              <a:t>of</a:t>
            </a:r>
            <a:r>
              <a:rPr lang="de-DE" altLang="de-DE" sz="2400" dirty="0"/>
              <a:t> </a:t>
            </a:r>
            <a:r>
              <a:rPr lang="de-DE" altLang="de-DE" sz="2400" dirty="0" err="1"/>
              <a:t>the</a:t>
            </a:r>
            <a:r>
              <a:rPr lang="de-DE" altLang="de-DE" sz="2400" dirty="0"/>
              <a:t> MCP</a:t>
            </a:r>
            <a:endParaRPr lang="de-DE" altLang="de-DE" sz="2400" b="1" dirty="0"/>
          </a:p>
        </p:txBody>
      </p:sp>
    </p:spTree>
    <p:extLst>
      <p:ext uri="{BB962C8B-B14F-4D97-AF65-F5344CB8AC3E}">
        <p14:creationId xmlns:p14="http://schemas.microsoft.com/office/powerpoint/2010/main" val="3856831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Table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content</a:t>
            </a:r>
            <a:endParaRPr lang="de-DE" dirty="0"/>
          </a:p>
        </p:txBody>
      </p:sp>
      <p:sp>
        <p:nvSpPr>
          <p:cNvPr id="8" name="Inhaltsplatzhalter 7"/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de-DE" dirty="0"/>
              <a:t>Maritime Communication Services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Cyber</a:t>
            </a:r>
            <a:r>
              <a:rPr lang="de-DE" dirty="0"/>
              <a:t> </a:t>
            </a:r>
            <a:r>
              <a:rPr lang="de-DE" dirty="0" err="1"/>
              <a:t>Threats</a:t>
            </a:r>
            <a:endParaRPr lang="de-DE" dirty="0"/>
          </a:p>
          <a:p>
            <a:pPr marL="342900" indent="-342900">
              <a:buFont typeface="+mj-lt"/>
              <a:buAutoNum type="arabicPeriod"/>
            </a:pPr>
            <a:r>
              <a:rPr lang="de-DE" dirty="0"/>
              <a:t>Identity </a:t>
            </a:r>
            <a:r>
              <a:rPr lang="de-DE" dirty="0" err="1"/>
              <a:t>and</a:t>
            </a:r>
            <a:r>
              <a:rPr lang="de-DE" dirty="0"/>
              <a:t> Authentication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Maritime Connectivity </a:t>
            </a:r>
            <a:r>
              <a:rPr lang="de-DE" dirty="0" err="1"/>
              <a:t>Platform</a:t>
            </a:r>
            <a:r>
              <a:rPr lang="de-DE" dirty="0"/>
              <a:t> (MCP)</a:t>
            </a:r>
          </a:p>
          <a:p>
            <a:pPr marL="342900" indent="-342900">
              <a:buFont typeface="+mj-lt"/>
              <a:buAutoNum type="arabicPeriod"/>
            </a:pPr>
            <a:r>
              <a:rPr lang="de-DE" dirty="0" err="1"/>
              <a:t>Two</a:t>
            </a:r>
            <a:r>
              <a:rPr lang="de-DE" dirty="0"/>
              <a:t> </a:t>
            </a:r>
            <a:r>
              <a:rPr lang="de-DE" dirty="0" err="1"/>
              <a:t>Applications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Activities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Integrate</a:t>
            </a:r>
            <a:r>
              <a:rPr lang="de-DE" dirty="0"/>
              <a:t> Strong Security</a:t>
            </a:r>
          </a:p>
          <a:p>
            <a:pPr marL="612775" lvl="1" indent="-342900">
              <a:buFont typeface="+mj-lt"/>
              <a:buAutoNum type="arabicPeriod"/>
            </a:pPr>
            <a:r>
              <a:rPr lang="de-DE" dirty="0"/>
              <a:t>Long-Range </a:t>
            </a:r>
            <a:r>
              <a:rPr lang="de-DE" dirty="0" err="1"/>
              <a:t>Identification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Tracking (LRIT)</a:t>
            </a:r>
          </a:p>
          <a:p>
            <a:pPr marL="612775" lvl="1" indent="-342900">
              <a:buFont typeface="+mj-lt"/>
              <a:buAutoNum type="arabicPeriod"/>
            </a:pPr>
            <a:r>
              <a:rPr lang="de-DE" dirty="0"/>
              <a:t>Electronic Bill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Lading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blockchain</a:t>
            </a:r>
            <a:r>
              <a:rPr lang="de-DE" dirty="0"/>
              <a:t> (Project HAPTIK)</a:t>
            </a:r>
          </a:p>
          <a:p>
            <a:pPr marL="342900" indent="-342900">
              <a:buFont typeface="+mj-lt"/>
              <a:buAutoNum type="arabicPeriod"/>
            </a:pPr>
            <a:r>
              <a:rPr lang="de-DE" dirty="0" err="1"/>
              <a:t>Extending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MCP </a:t>
            </a:r>
            <a:r>
              <a:rPr lang="de-DE" dirty="0" err="1"/>
              <a:t>towards</a:t>
            </a:r>
            <a:r>
              <a:rPr lang="de-DE" dirty="0"/>
              <a:t> Public Key Infrastructure (PKI)</a:t>
            </a:r>
            <a:endParaRPr lang="en-GB" dirty="0"/>
          </a:p>
          <a:p>
            <a:pPr marL="342900" indent="-342900">
              <a:buFont typeface="+mj-lt"/>
              <a:buAutoNum type="arabicPeriod"/>
            </a:pPr>
            <a:r>
              <a:rPr lang="en-GB" dirty="0"/>
              <a:t>Conclusions</a:t>
            </a:r>
            <a:endParaRPr lang="de-DE" dirty="0"/>
          </a:p>
          <a:p>
            <a:pPr marL="269875" lvl="1" indent="0">
              <a:buNone/>
            </a:pPr>
            <a:endParaRPr lang="de-DE" dirty="0"/>
          </a:p>
          <a:p>
            <a:pPr marL="612775" lvl="1" indent="-342900">
              <a:buFont typeface="+mj-lt"/>
              <a:buAutoNum type="arabicPeriod"/>
            </a:pPr>
            <a:endParaRPr lang="de-DE" dirty="0"/>
          </a:p>
          <a:p>
            <a:pPr marL="342900" indent="-342900">
              <a:buFont typeface="+mj-lt"/>
              <a:buAutoNum type="arabicPeriod"/>
            </a:pPr>
            <a:endParaRPr lang="de-DE" dirty="0"/>
          </a:p>
          <a:p>
            <a:pPr marL="342900" indent="-342900">
              <a:buFont typeface="+mj-lt"/>
              <a:buAutoNum type="arabicPeriod"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020404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Maritime Communication Services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/>
              <a:t>10.04.2018</a:t>
            </a:r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OFFIS - Institut für Informatik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2AF0525-6F57-470C-8749-21765908DC7F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17" name="Textfeld 11"/>
          <p:cNvSpPr txBox="1"/>
          <p:nvPr/>
        </p:nvSpPr>
        <p:spPr>
          <a:xfrm>
            <a:off x="1683393" y="4452108"/>
            <a:ext cx="881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dirty="0">
                <a:solidFill>
                  <a:schemeClr val="accent5">
                    <a:lumMod val="10000"/>
                  </a:schemeClr>
                </a:solidFill>
              </a:rPr>
              <a:t>GMDSS</a:t>
            </a:r>
          </a:p>
        </p:txBody>
      </p:sp>
      <p:sp>
        <p:nvSpPr>
          <p:cNvPr id="18" name="Textfeld 13"/>
          <p:cNvSpPr txBox="1"/>
          <p:nvPr/>
        </p:nvSpPr>
        <p:spPr>
          <a:xfrm>
            <a:off x="5142871" y="4452108"/>
            <a:ext cx="32239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dirty="0" err="1">
                <a:solidFill>
                  <a:schemeClr val="accent5">
                    <a:lumMod val="10000"/>
                  </a:schemeClr>
                </a:solidFill>
              </a:rPr>
              <a:t>Vessel</a:t>
            </a:r>
            <a:r>
              <a:rPr lang="de-DE" dirty="0">
                <a:solidFill>
                  <a:schemeClr val="accent5">
                    <a:lumMod val="10000"/>
                  </a:schemeClr>
                </a:solidFill>
              </a:rPr>
              <a:t> Traffic Services / </a:t>
            </a:r>
            <a:r>
              <a:rPr lang="de-DE" dirty="0" err="1">
                <a:solidFill>
                  <a:schemeClr val="accent5">
                    <a:lumMod val="10000"/>
                  </a:schemeClr>
                </a:solidFill>
              </a:rPr>
              <a:t>Logistics</a:t>
            </a:r>
            <a:endParaRPr lang="de-DE" dirty="0">
              <a:solidFill>
                <a:schemeClr val="accent5">
                  <a:lumMod val="10000"/>
                </a:schemeClr>
              </a:solidFill>
            </a:endParaRPr>
          </a:p>
        </p:txBody>
      </p:sp>
      <p:sp>
        <p:nvSpPr>
          <p:cNvPr id="19" name="Textfeld 15"/>
          <p:cNvSpPr txBox="1"/>
          <p:nvPr/>
        </p:nvSpPr>
        <p:spPr>
          <a:xfrm>
            <a:off x="467544" y="2499742"/>
            <a:ext cx="3683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dirty="0" err="1">
                <a:solidFill>
                  <a:schemeClr val="accent5">
                    <a:lumMod val="10000"/>
                  </a:schemeClr>
                </a:solidFill>
              </a:rPr>
              <a:t>Automatic</a:t>
            </a:r>
            <a:r>
              <a:rPr lang="de-DE" dirty="0">
                <a:solidFill>
                  <a:schemeClr val="accent5">
                    <a:lumMod val="10000"/>
                  </a:schemeClr>
                </a:solidFill>
              </a:rPr>
              <a:t> </a:t>
            </a:r>
            <a:r>
              <a:rPr lang="de-DE" dirty="0" err="1">
                <a:solidFill>
                  <a:schemeClr val="accent5">
                    <a:lumMod val="10000"/>
                  </a:schemeClr>
                </a:solidFill>
              </a:rPr>
              <a:t>Identification</a:t>
            </a:r>
            <a:r>
              <a:rPr lang="de-DE" dirty="0">
                <a:solidFill>
                  <a:schemeClr val="accent5">
                    <a:lumMod val="10000"/>
                  </a:schemeClr>
                </a:solidFill>
              </a:rPr>
              <a:t> System (AIS)</a:t>
            </a:r>
          </a:p>
        </p:txBody>
      </p:sp>
      <p:sp>
        <p:nvSpPr>
          <p:cNvPr id="20" name="Textfeld 16"/>
          <p:cNvSpPr txBox="1"/>
          <p:nvPr/>
        </p:nvSpPr>
        <p:spPr>
          <a:xfrm>
            <a:off x="5220072" y="2510393"/>
            <a:ext cx="31598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dirty="0">
                <a:solidFill>
                  <a:schemeClr val="accent5">
                    <a:lumMod val="10000"/>
                  </a:schemeClr>
                </a:solidFill>
              </a:rPr>
              <a:t>GPS / Electronic </a:t>
            </a:r>
            <a:r>
              <a:rPr lang="de-DE" dirty="0" err="1">
                <a:solidFill>
                  <a:schemeClr val="accent5">
                    <a:lumMod val="10000"/>
                  </a:schemeClr>
                </a:solidFill>
              </a:rPr>
              <a:t>Nautical</a:t>
            </a:r>
            <a:r>
              <a:rPr lang="de-DE" dirty="0">
                <a:solidFill>
                  <a:schemeClr val="accent5">
                    <a:lumMod val="10000"/>
                  </a:schemeClr>
                </a:solidFill>
              </a:rPr>
              <a:t> Charts</a:t>
            </a:r>
          </a:p>
        </p:txBody>
      </p:sp>
      <p:pic>
        <p:nvPicPr>
          <p:cNvPr id="21" name="Picture 4" descr="GPS-Block IIF-Satelli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224880"/>
            <a:ext cx="1884949" cy="113097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 descr="http://www.eaglenav.com/upload/Lowrance/Images/Products/Mapping/nauticpath2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214940"/>
            <a:ext cx="1884949" cy="114091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8" descr="http://www.avionetics.se/ais_ship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131590"/>
            <a:ext cx="2802348" cy="122794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0" descr="http://www.jrc.co.jp/eng/product/jmarine_gis/images/app02_fig0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3676" y="3074672"/>
            <a:ext cx="2802348" cy="12228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2" descr="http://www.nautilus-yachten.at/bilder/gmdss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095" y="3133330"/>
            <a:ext cx="2802688" cy="121040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12755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rgbClr val="800000"/>
                </a:solidFill>
              </a:rPr>
              <a:t>Maritime Communication Services 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/>
              <a:t>10.04.2018</a:t>
            </a:r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OFFIS - Institut für Informatik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2AF0525-6F57-470C-8749-21765908DC7F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17" name="Textfeld 11"/>
          <p:cNvSpPr txBox="1"/>
          <p:nvPr/>
        </p:nvSpPr>
        <p:spPr>
          <a:xfrm>
            <a:off x="1683393" y="4452108"/>
            <a:ext cx="881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dirty="0">
                <a:solidFill>
                  <a:schemeClr val="accent5">
                    <a:lumMod val="10000"/>
                  </a:schemeClr>
                </a:solidFill>
              </a:rPr>
              <a:t>GMDSS</a:t>
            </a:r>
          </a:p>
        </p:txBody>
      </p:sp>
      <p:sp>
        <p:nvSpPr>
          <p:cNvPr id="18" name="Textfeld 13"/>
          <p:cNvSpPr txBox="1"/>
          <p:nvPr/>
        </p:nvSpPr>
        <p:spPr>
          <a:xfrm>
            <a:off x="5142871" y="4452108"/>
            <a:ext cx="32239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dirty="0" err="1">
                <a:solidFill>
                  <a:schemeClr val="accent5">
                    <a:lumMod val="10000"/>
                  </a:schemeClr>
                </a:solidFill>
              </a:rPr>
              <a:t>Vessel</a:t>
            </a:r>
            <a:r>
              <a:rPr lang="de-DE" dirty="0">
                <a:solidFill>
                  <a:schemeClr val="accent5">
                    <a:lumMod val="10000"/>
                  </a:schemeClr>
                </a:solidFill>
              </a:rPr>
              <a:t> Traffic Services / </a:t>
            </a:r>
            <a:r>
              <a:rPr lang="de-DE" dirty="0" err="1">
                <a:solidFill>
                  <a:schemeClr val="accent5">
                    <a:lumMod val="10000"/>
                  </a:schemeClr>
                </a:solidFill>
              </a:rPr>
              <a:t>Logistics</a:t>
            </a:r>
            <a:endParaRPr lang="de-DE" dirty="0">
              <a:solidFill>
                <a:schemeClr val="accent5">
                  <a:lumMod val="10000"/>
                </a:schemeClr>
              </a:solidFill>
            </a:endParaRPr>
          </a:p>
        </p:txBody>
      </p:sp>
      <p:sp>
        <p:nvSpPr>
          <p:cNvPr id="19" name="Textfeld 15"/>
          <p:cNvSpPr txBox="1"/>
          <p:nvPr/>
        </p:nvSpPr>
        <p:spPr>
          <a:xfrm>
            <a:off x="467544" y="2499742"/>
            <a:ext cx="3683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dirty="0" err="1">
                <a:solidFill>
                  <a:schemeClr val="accent5">
                    <a:lumMod val="10000"/>
                  </a:schemeClr>
                </a:solidFill>
              </a:rPr>
              <a:t>Automatic</a:t>
            </a:r>
            <a:r>
              <a:rPr lang="de-DE" dirty="0">
                <a:solidFill>
                  <a:schemeClr val="accent5">
                    <a:lumMod val="10000"/>
                  </a:schemeClr>
                </a:solidFill>
              </a:rPr>
              <a:t> </a:t>
            </a:r>
            <a:r>
              <a:rPr lang="de-DE" dirty="0" err="1">
                <a:solidFill>
                  <a:schemeClr val="accent5">
                    <a:lumMod val="10000"/>
                  </a:schemeClr>
                </a:solidFill>
              </a:rPr>
              <a:t>Identification</a:t>
            </a:r>
            <a:r>
              <a:rPr lang="de-DE" dirty="0">
                <a:solidFill>
                  <a:schemeClr val="accent5">
                    <a:lumMod val="10000"/>
                  </a:schemeClr>
                </a:solidFill>
              </a:rPr>
              <a:t> System (AIS)</a:t>
            </a:r>
          </a:p>
        </p:txBody>
      </p:sp>
      <p:sp>
        <p:nvSpPr>
          <p:cNvPr id="20" name="Textfeld 16"/>
          <p:cNvSpPr txBox="1"/>
          <p:nvPr/>
        </p:nvSpPr>
        <p:spPr>
          <a:xfrm>
            <a:off x="5220072" y="2510393"/>
            <a:ext cx="31598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dirty="0">
                <a:solidFill>
                  <a:schemeClr val="accent5">
                    <a:lumMod val="10000"/>
                  </a:schemeClr>
                </a:solidFill>
              </a:rPr>
              <a:t>GPS / Electronic </a:t>
            </a:r>
            <a:r>
              <a:rPr lang="de-DE" dirty="0" err="1">
                <a:solidFill>
                  <a:schemeClr val="accent5">
                    <a:lumMod val="10000"/>
                  </a:schemeClr>
                </a:solidFill>
              </a:rPr>
              <a:t>Nautical</a:t>
            </a:r>
            <a:r>
              <a:rPr lang="de-DE" dirty="0">
                <a:solidFill>
                  <a:schemeClr val="accent5">
                    <a:lumMod val="10000"/>
                  </a:schemeClr>
                </a:solidFill>
              </a:rPr>
              <a:t> Charts</a:t>
            </a:r>
          </a:p>
        </p:txBody>
      </p:sp>
      <p:pic>
        <p:nvPicPr>
          <p:cNvPr id="21" name="Picture 4" descr="GPS-Block IIF-Satelli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224880"/>
            <a:ext cx="1884949" cy="113097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 descr="http://www.eaglenav.com/upload/Lowrance/Images/Products/Mapping/nauticpath2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214940"/>
            <a:ext cx="1884949" cy="114091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8" descr="http://www.avionetics.se/ais_ship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131590"/>
            <a:ext cx="2802348" cy="122794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0" descr="http://www.jrc.co.jp/eng/product/jmarine_gis/images/app02_fig0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3676" y="3074672"/>
            <a:ext cx="2802348" cy="12228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2" descr="http://www.nautilus-yachten.at/bilder/gmdss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095" y="3133330"/>
            <a:ext cx="2802688" cy="121040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 rot="20700000">
            <a:off x="1403648" y="2139702"/>
            <a:ext cx="597666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6000" b="1" dirty="0" err="1">
                <a:solidFill>
                  <a:srgbClr val="800000"/>
                </a:solidFill>
              </a:rPr>
              <a:t>are</a:t>
            </a:r>
            <a:r>
              <a:rPr lang="de-DE" sz="6000" b="1" dirty="0">
                <a:solidFill>
                  <a:srgbClr val="800000"/>
                </a:solidFill>
              </a:rPr>
              <a:t> </a:t>
            </a:r>
            <a:r>
              <a:rPr lang="de-DE" sz="6600" b="1" dirty="0">
                <a:solidFill>
                  <a:srgbClr val="800000"/>
                </a:solidFill>
              </a:rPr>
              <a:t>not </a:t>
            </a:r>
            <a:r>
              <a:rPr lang="de-DE" sz="6600" b="1" dirty="0" err="1">
                <a:solidFill>
                  <a:srgbClr val="800000"/>
                </a:solidFill>
              </a:rPr>
              <a:t>secured</a:t>
            </a:r>
            <a:endParaRPr lang="en-US" sz="6600" b="1" dirty="0"/>
          </a:p>
        </p:txBody>
      </p:sp>
    </p:spTree>
    <p:extLst>
      <p:ext uri="{BB962C8B-B14F-4D97-AF65-F5344CB8AC3E}">
        <p14:creationId xmlns:p14="http://schemas.microsoft.com/office/powerpoint/2010/main" val="33422743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Cyber</a:t>
            </a:r>
            <a:r>
              <a:rPr lang="de-DE" dirty="0"/>
              <a:t> </a:t>
            </a:r>
            <a:r>
              <a:rPr lang="de-DE" dirty="0" err="1"/>
              <a:t>Threats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/>
              <a:t>10.04.2018</a:t>
            </a:r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OFFIS - Institut für Informatik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2AF0525-6F57-470C-8749-21765908DC7F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7" name="Inhaltsplatzhalter 6"/>
          <p:cNvSpPr>
            <a:spLocks noGrp="1"/>
          </p:cNvSpPr>
          <p:nvPr>
            <p:ph sz="quarter" idx="17"/>
          </p:nvPr>
        </p:nvSpPr>
        <p:spPr>
          <a:xfrm>
            <a:off x="5436096" y="1059582"/>
            <a:ext cx="3384822" cy="3600450"/>
          </a:xfrm>
        </p:spPr>
        <p:txBody>
          <a:bodyPr>
            <a:normAutofit/>
          </a:bodyPr>
          <a:lstStyle/>
          <a:p>
            <a:r>
              <a:rPr lang="de-DE" dirty="0" err="1"/>
              <a:t>Eavesdropping</a:t>
            </a:r>
            <a:r>
              <a:rPr lang="de-DE" dirty="0"/>
              <a:t> </a:t>
            </a:r>
          </a:p>
          <a:p>
            <a:r>
              <a:rPr lang="de-DE" b="0" dirty="0"/>
              <a:t>e.g. on route </a:t>
            </a:r>
            <a:r>
              <a:rPr lang="de-DE" b="0" dirty="0" err="1"/>
              <a:t>information</a:t>
            </a:r>
            <a:r>
              <a:rPr lang="de-DE" b="0" dirty="0"/>
              <a:t>   </a:t>
            </a:r>
          </a:p>
          <a:p>
            <a:endParaRPr lang="de-DE" dirty="0"/>
          </a:p>
          <a:p>
            <a:endParaRPr lang="de-DE" dirty="0"/>
          </a:p>
          <a:p>
            <a:r>
              <a:rPr lang="de-DE" dirty="0"/>
              <a:t>„Man in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middle</a:t>
            </a:r>
            <a:r>
              <a:rPr lang="de-DE" dirty="0"/>
              <a:t>“</a:t>
            </a:r>
          </a:p>
          <a:p>
            <a:r>
              <a:rPr lang="de-DE" b="0" dirty="0"/>
              <a:t>e.g. </a:t>
            </a:r>
            <a:r>
              <a:rPr lang="de-DE" b="0" dirty="0" err="1"/>
              <a:t>manipulate</a:t>
            </a:r>
            <a:r>
              <a:rPr lang="de-DE" b="0" dirty="0"/>
              <a:t> route </a:t>
            </a:r>
            <a:r>
              <a:rPr lang="de-DE" b="0" dirty="0" err="1"/>
              <a:t>negotiation</a:t>
            </a:r>
            <a:r>
              <a:rPr lang="de-DE" b="0" dirty="0"/>
              <a:t> </a:t>
            </a:r>
            <a:r>
              <a:rPr lang="de-DE" b="0" dirty="0" err="1"/>
              <a:t>during</a:t>
            </a:r>
            <a:r>
              <a:rPr lang="de-DE" b="0" dirty="0"/>
              <a:t> </a:t>
            </a:r>
            <a:r>
              <a:rPr lang="de-DE" b="0" dirty="0" err="1"/>
              <a:t>collision</a:t>
            </a:r>
            <a:r>
              <a:rPr lang="de-DE" b="0" dirty="0"/>
              <a:t> </a:t>
            </a:r>
            <a:r>
              <a:rPr lang="de-DE" b="0" dirty="0" err="1"/>
              <a:t>avoidance</a:t>
            </a:r>
            <a:endParaRPr lang="de-DE" b="0" dirty="0"/>
          </a:p>
        </p:txBody>
      </p:sp>
      <p:pic>
        <p:nvPicPr>
          <p:cNvPr id="17" name="Picture Placeholder 16" descr="attacker-clipart.med.png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620" r="-19620"/>
          <a:stretch>
            <a:fillRect/>
          </a:stretch>
        </p:blipFill>
        <p:spPr>
          <a:xfrm>
            <a:off x="2215791" y="771550"/>
            <a:ext cx="823043" cy="591095"/>
          </a:xfrm>
        </p:spPr>
      </p:pic>
      <p:grpSp>
        <p:nvGrpSpPr>
          <p:cNvPr id="28" name="Group 27"/>
          <p:cNvGrpSpPr/>
          <p:nvPr/>
        </p:nvGrpSpPr>
        <p:grpSpPr>
          <a:xfrm>
            <a:off x="395536" y="1491630"/>
            <a:ext cx="4279688" cy="914400"/>
            <a:chOff x="395536" y="1491630"/>
            <a:chExt cx="4279688" cy="914400"/>
          </a:xfrm>
        </p:grpSpPr>
        <p:pic>
          <p:nvPicPr>
            <p:cNvPr id="12" name="Picture 2" descr="C:\Users\B018675\DROPBO~1\E-NAVI~1\Projects\EFFICI~1\WP1-MA~1\T12077~1.1CO\D14982~1.1WE\FOTOS&amp;~1\CONTEN~1\THEMAR~1\JPG\@2x\contentimage_TheMaritimeCloud_blue_no_img@2x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099" t="77174" r="57278" b="11311"/>
            <a:stretch>
              <a:fillRect/>
            </a:stretch>
          </p:blipFill>
          <p:spPr bwMode="auto">
            <a:xfrm>
              <a:off x="395536" y="1563638"/>
              <a:ext cx="1258887" cy="614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2" descr="C:\Users\B018675\DROPBO~1\E-NAVI~1\Projects\EFFICI~1\WP1-MA~1\T12077~1.1CO\D14982~1.1WE\FOTOS&amp;~1\CONTEN~1\THEMAR~1\JPG\@2x\contentimage_TheMaritimeCloud_blue_no_img@2x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099" t="77174" r="57278" b="11311"/>
            <a:stretch>
              <a:fillRect/>
            </a:stretch>
          </p:blipFill>
          <p:spPr bwMode="auto">
            <a:xfrm>
              <a:off x="3563888" y="1624533"/>
              <a:ext cx="1111336" cy="5423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Cloud 13"/>
            <p:cNvSpPr/>
            <p:nvPr/>
          </p:nvSpPr>
          <p:spPr>
            <a:xfrm>
              <a:off x="1979712" y="1491630"/>
              <a:ext cx="1296144" cy="914400"/>
            </a:xfrm>
            <a:prstGeom prst="clou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</a:rPr>
                <a:t>unsecured </a:t>
              </a:r>
            </a:p>
            <a:p>
              <a:pPr algn="ctr"/>
              <a:r>
                <a:rPr lang="en-US" sz="1200" dirty="0">
                  <a:solidFill>
                    <a:schemeClr val="bg1"/>
                  </a:solidFill>
                </a:rPr>
                <a:t>channel</a:t>
              </a:r>
              <a:r>
                <a:rPr lang="en-US" dirty="0">
                  <a:solidFill>
                    <a:schemeClr val="bg1"/>
                  </a:solidFill>
                </a:rPr>
                <a:t> </a:t>
              </a:r>
            </a:p>
          </p:txBody>
        </p:sp>
        <p:cxnSp>
          <p:nvCxnSpPr>
            <p:cNvPr id="19" name="Straight Arrow Connector 18"/>
            <p:cNvCxnSpPr/>
            <p:nvPr/>
          </p:nvCxnSpPr>
          <p:spPr>
            <a:xfrm>
              <a:off x="1619672" y="1923678"/>
              <a:ext cx="1909465" cy="24891"/>
            </a:xfrm>
            <a:prstGeom prst="straightConnector1">
              <a:avLst/>
            </a:prstGeom>
            <a:ln w="22225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0" name="Picture 2" descr="C:\Users\B018675\DROPBO~1\E-NAVI~1\Projects\EFFICI~1\WP1-MA~1\T12077~1.1CO\D14982~1.1WE\FOTOS&amp;~1\CONTEN~1\THEMAR~1\JPG\@2x\contentimage_TheMaritimeCloud_blue_no_img@2x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99" t="77174" r="57278" b="11311"/>
          <a:stretch>
            <a:fillRect/>
          </a:stretch>
        </p:blipFill>
        <p:spPr bwMode="auto">
          <a:xfrm>
            <a:off x="467544" y="3579862"/>
            <a:ext cx="1258887" cy="61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2" descr="C:\Users\B018675\DROPBO~1\E-NAVI~1\Projects\EFFICI~1\WP1-MA~1\T12077~1.1CO\D14982~1.1WE\FOTOS&amp;~1\CONTEN~1\THEMAR~1\JPG\@2x\contentimage_TheMaritimeCloud_blue_no_img@2x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99" t="77174" r="57278" b="11311"/>
          <a:stretch>
            <a:fillRect/>
          </a:stretch>
        </p:blipFill>
        <p:spPr bwMode="auto">
          <a:xfrm>
            <a:off x="3635896" y="3640757"/>
            <a:ext cx="1111336" cy="542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Cloud 31"/>
          <p:cNvSpPr/>
          <p:nvPr/>
        </p:nvSpPr>
        <p:spPr>
          <a:xfrm>
            <a:off x="2051720" y="3507854"/>
            <a:ext cx="1296144" cy="914400"/>
          </a:xfrm>
          <a:prstGeom prst="cloud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unsecured </a:t>
            </a:r>
          </a:p>
          <a:p>
            <a:pPr algn="ctr"/>
            <a:r>
              <a:rPr lang="en-US" sz="1200" dirty="0">
                <a:solidFill>
                  <a:schemeClr val="bg1"/>
                </a:solidFill>
              </a:rPr>
              <a:t>channel</a:t>
            </a:r>
            <a:r>
              <a:rPr lang="en-US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34" name="Picture Placeholder 16" descr="attacker-clipart.m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620" r="-19620"/>
          <a:stretch>
            <a:fillRect/>
          </a:stretch>
        </p:blipFill>
        <p:spPr>
          <a:xfrm>
            <a:off x="2266950" y="2787774"/>
            <a:ext cx="823043" cy="591095"/>
          </a:xfrm>
          <a:prstGeom prst="rect">
            <a:avLst/>
          </a:prstGeom>
        </p:spPr>
      </p:pic>
      <p:sp>
        <p:nvSpPr>
          <p:cNvPr id="35" name="Arc 34"/>
          <p:cNvSpPr/>
          <p:nvPr/>
        </p:nvSpPr>
        <p:spPr>
          <a:xfrm rot="10800000">
            <a:off x="2843808" y="3147814"/>
            <a:ext cx="914400" cy="914400"/>
          </a:xfrm>
          <a:prstGeom prst="arc">
            <a:avLst>
              <a:gd name="adj1" fmla="val 13992923"/>
              <a:gd name="adj2" fmla="val 1106097"/>
            </a:avLst>
          </a:prstGeom>
          <a:ln w="2222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Arc 42"/>
          <p:cNvSpPr/>
          <p:nvPr/>
        </p:nvSpPr>
        <p:spPr>
          <a:xfrm rot="5400000">
            <a:off x="1558516" y="3280978"/>
            <a:ext cx="914400" cy="936104"/>
          </a:xfrm>
          <a:prstGeom prst="arc">
            <a:avLst>
              <a:gd name="adj1" fmla="val 13992923"/>
              <a:gd name="adj2" fmla="val 1106097"/>
            </a:avLst>
          </a:prstGeom>
          <a:ln w="2222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5844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Cyber</a:t>
            </a:r>
            <a:r>
              <a:rPr lang="de-DE" dirty="0"/>
              <a:t> </a:t>
            </a:r>
            <a:r>
              <a:rPr lang="de-DE" dirty="0" err="1"/>
              <a:t>Threats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/>
              <a:t>10.04.2018</a:t>
            </a:r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OFFIS - Institut für Informatik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2AF0525-6F57-470C-8749-21765908DC7F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7" name="Inhaltsplatzhalter 6"/>
          <p:cNvSpPr>
            <a:spLocks noGrp="1"/>
          </p:cNvSpPr>
          <p:nvPr>
            <p:ph sz="quarter" idx="17"/>
          </p:nvPr>
        </p:nvSpPr>
        <p:spPr>
          <a:xfrm>
            <a:off x="5436096" y="1059582"/>
            <a:ext cx="3456384" cy="3600450"/>
          </a:xfrm>
        </p:spPr>
        <p:txBody>
          <a:bodyPr>
            <a:normAutofit/>
          </a:bodyPr>
          <a:lstStyle/>
          <a:p>
            <a:r>
              <a:rPr lang="de-DE" dirty="0"/>
              <a:t>Data </a:t>
            </a:r>
            <a:r>
              <a:rPr lang="de-DE" dirty="0" err="1"/>
              <a:t>manipulation</a:t>
            </a:r>
            <a:r>
              <a:rPr lang="de-DE" dirty="0"/>
              <a:t> </a:t>
            </a:r>
            <a:r>
              <a:rPr lang="de-DE" b="0" dirty="0"/>
              <a:t>on </a:t>
            </a:r>
            <a:r>
              <a:rPr lang="de-DE" b="0" dirty="0" err="1"/>
              <a:t>physical</a:t>
            </a:r>
            <a:r>
              <a:rPr lang="de-DE" b="0" dirty="0"/>
              <a:t> </a:t>
            </a:r>
            <a:r>
              <a:rPr lang="de-DE" b="0" dirty="0" err="1"/>
              <a:t>channel</a:t>
            </a:r>
            <a:endParaRPr lang="de-DE" b="0" dirty="0"/>
          </a:p>
          <a:p>
            <a:r>
              <a:rPr lang="de-DE" b="0" dirty="0"/>
              <a:t>e.g. </a:t>
            </a:r>
            <a:r>
              <a:rPr lang="de-DE" b="0" dirty="0" err="1"/>
              <a:t>pirates</a:t>
            </a:r>
            <a:r>
              <a:rPr lang="de-DE" b="0" dirty="0"/>
              <a:t> </a:t>
            </a:r>
            <a:r>
              <a:rPr lang="de-DE" b="0" dirty="0" err="1"/>
              <a:t>manipulate</a:t>
            </a:r>
            <a:r>
              <a:rPr lang="de-DE" b="0" dirty="0"/>
              <a:t> GPS </a:t>
            </a:r>
            <a:r>
              <a:rPr lang="de-DE" b="0" dirty="0" err="1"/>
              <a:t>signal</a:t>
            </a:r>
            <a:endParaRPr lang="de-DE" dirty="0"/>
          </a:p>
          <a:p>
            <a:endParaRPr lang="de-DE" dirty="0"/>
          </a:p>
          <a:p>
            <a:r>
              <a:rPr lang="de-DE" dirty="0" err="1"/>
              <a:t>Impersonation</a:t>
            </a:r>
            <a:endParaRPr lang="de-DE" dirty="0"/>
          </a:p>
          <a:p>
            <a:r>
              <a:rPr lang="de-DE" b="0" dirty="0"/>
              <a:t>E.g. </a:t>
            </a:r>
            <a:r>
              <a:rPr lang="de-DE" b="0" dirty="0" err="1"/>
              <a:t>by</a:t>
            </a:r>
            <a:r>
              <a:rPr lang="de-DE" b="0" dirty="0"/>
              <a:t> </a:t>
            </a:r>
            <a:r>
              <a:rPr lang="de-DE" b="0" dirty="0" err="1"/>
              <a:t>injecting</a:t>
            </a:r>
            <a:r>
              <a:rPr lang="de-DE" b="0" dirty="0"/>
              <a:t> </a:t>
            </a:r>
            <a:r>
              <a:rPr lang="de-DE" b="0" dirty="0" err="1"/>
              <a:t>fake</a:t>
            </a:r>
            <a:r>
              <a:rPr lang="de-DE" b="0" dirty="0"/>
              <a:t> AIS </a:t>
            </a:r>
            <a:r>
              <a:rPr lang="de-DE" b="0" dirty="0" err="1"/>
              <a:t>signal</a:t>
            </a:r>
            <a:r>
              <a:rPr lang="de-DE" b="0" dirty="0"/>
              <a:t> </a:t>
            </a:r>
            <a:r>
              <a:rPr lang="de-DE" b="0" dirty="0" err="1"/>
              <a:t>attacker</a:t>
            </a:r>
            <a:r>
              <a:rPr lang="de-DE" b="0" dirty="0"/>
              <a:t> </a:t>
            </a:r>
            <a:r>
              <a:rPr lang="de-DE" b="0" dirty="0" err="1"/>
              <a:t>pretends</a:t>
            </a:r>
            <a:r>
              <a:rPr lang="de-DE" b="0" dirty="0"/>
              <a:t> </a:t>
            </a:r>
            <a:r>
              <a:rPr lang="de-DE" b="0" dirty="0" err="1"/>
              <a:t>to</a:t>
            </a:r>
            <a:r>
              <a:rPr lang="de-DE" b="0" dirty="0"/>
              <a:t> </a:t>
            </a:r>
            <a:r>
              <a:rPr lang="de-DE" b="0" dirty="0" err="1"/>
              <a:t>be</a:t>
            </a:r>
            <a:r>
              <a:rPr lang="de-DE" b="0" dirty="0"/>
              <a:t> </a:t>
            </a:r>
            <a:r>
              <a:rPr lang="de-DE" b="0" dirty="0" err="1"/>
              <a:t>ship</a:t>
            </a:r>
            <a:r>
              <a:rPr lang="de-DE" b="0" dirty="0"/>
              <a:t> </a:t>
            </a:r>
            <a:r>
              <a:rPr lang="de-DE" b="0" dirty="0" err="1"/>
              <a:t>of</a:t>
            </a:r>
            <a:r>
              <a:rPr lang="de-DE" b="0" dirty="0"/>
              <a:t> </a:t>
            </a:r>
            <a:r>
              <a:rPr lang="de-DE" b="0" dirty="0" err="1"/>
              <a:t>country</a:t>
            </a:r>
            <a:r>
              <a:rPr lang="de-DE" b="0" dirty="0"/>
              <a:t> A </a:t>
            </a:r>
            <a:r>
              <a:rPr lang="de-DE" b="0" dirty="0" err="1"/>
              <a:t>to</a:t>
            </a:r>
            <a:r>
              <a:rPr lang="de-DE" b="0" dirty="0"/>
              <a:t> </a:t>
            </a:r>
            <a:r>
              <a:rPr lang="de-DE" b="0" dirty="0" err="1"/>
              <a:t>cause</a:t>
            </a:r>
            <a:r>
              <a:rPr lang="de-DE" b="0" dirty="0"/>
              <a:t> </a:t>
            </a:r>
            <a:r>
              <a:rPr lang="de-DE" b="0" dirty="0" err="1"/>
              <a:t>disagreements</a:t>
            </a:r>
            <a:r>
              <a:rPr lang="de-DE" b="0" dirty="0"/>
              <a:t> </a:t>
            </a:r>
            <a:r>
              <a:rPr lang="de-DE" b="0" dirty="0" err="1"/>
              <a:t>between</a:t>
            </a:r>
            <a:r>
              <a:rPr lang="de-DE" b="0" dirty="0"/>
              <a:t> </a:t>
            </a:r>
            <a:r>
              <a:rPr lang="de-DE" b="0" dirty="0" err="1"/>
              <a:t>parties</a:t>
            </a:r>
            <a:endParaRPr lang="de-DE" b="0" dirty="0"/>
          </a:p>
        </p:txBody>
      </p:sp>
      <p:pic>
        <p:nvPicPr>
          <p:cNvPr id="9" name="Picture 2" descr="C:\Users\B018675\DROPBO~1\E-NAVI~1\Projects\EFFICI~1\WP1-MA~1\T12077~1.1CO\D14982~1.1WE\FOTOS&amp;~1\CONTEN~1\THEMAR~1\JPG\@2x\contentimage_TheMaritimeCloud_blue_no_img@2x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99" t="77174" r="57278" b="11311"/>
          <a:stretch>
            <a:fillRect/>
          </a:stretch>
        </p:blipFill>
        <p:spPr bwMode="auto">
          <a:xfrm>
            <a:off x="1503763" y="5476259"/>
            <a:ext cx="1258887" cy="61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C:\Users\B018675\DROPBO~1\E-NAVI~1\Projects\EFFICI~1\WP1-MA~1\T12077~1.1CO\D14982~1.1WE\FOTOS&amp;~1\CONTEN~1\THEMAR~1\JPG\@2x\contentimage_TheMaritimeCloud_blue_no_img@2x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99" t="77174" r="57278" b="11311"/>
          <a:stretch>
            <a:fillRect/>
          </a:stretch>
        </p:blipFill>
        <p:spPr bwMode="auto">
          <a:xfrm>
            <a:off x="1656163" y="5628659"/>
            <a:ext cx="1258887" cy="61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C:\Users\B018675\DROPBO~1\E-NAVI~1\Projects\EFFICI~1\WP1-MA~1\T12077~1.1CO\D14982~1.1WE\FOTOS&amp;~1\CONTEN~1\THEMAR~1\JPG\@2x\contentimage_TheMaritimeCloud_blue_no_img@2x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99" t="77174" r="57278" b="11311"/>
          <a:stretch>
            <a:fillRect/>
          </a:stretch>
        </p:blipFill>
        <p:spPr bwMode="auto">
          <a:xfrm>
            <a:off x="1808563" y="5781059"/>
            <a:ext cx="1258887" cy="61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 descr="C:\Users\B018675\DROPBO~1\E-NAVI~1\Projects\EFFICI~1\WP1-MA~1\T12077~1.1CO\D14982~1.1WE\FOTOS&amp;~1\CONTEN~1\THEMAR~1\JPG\@2x\contentimage_TheMaritimeCloud_blue_no_img@2x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99" t="77174" r="57278" b="11311"/>
          <a:stretch>
            <a:fillRect/>
          </a:stretch>
        </p:blipFill>
        <p:spPr bwMode="auto">
          <a:xfrm>
            <a:off x="395536" y="1563638"/>
            <a:ext cx="1258887" cy="61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9" name="Straight Arrow Connector 18"/>
          <p:cNvCxnSpPr/>
          <p:nvPr/>
        </p:nvCxnSpPr>
        <p:spPr>
          <a:xfrm flipV="1">
            <a:off x="1187624" y="987574"/>
            <a:ext cx="1512168" cy="504056"/>
          </a:xfrm>
          <a:prstGeom prst="straightConnector1">
            <a:avLst/>
          </a:prstGeom>
          <a:ln w="22225">
            <a:solidFill>
              <a:schemeClr val="tx1"/>
            </a:solidFill>
            <a:prstDash val="sysDash"/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2" descr="C:\Users\B018675\DROPBO~1\E-NAVI~1\Projects\EFFICI~1\WP1-MA~1\T12077~1.1CO\D14982~1.1WE\FOTOS&amp;~1\CONTEN~1\THEMAR~1\JPG\@2x\contentimage_TheMaritimeCloud_blue_no_img@2x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99" t="77174" r="57278" b="11311"/>
          <a:stretch>
            <a:fillRect/>
          </a:stretch>
        </p:blipFill>
        <p:spPr bwMode="auto">
          <a:xfrm>
            <a:off x="467544" y="3291830"/>
            <a:ext cx="1258887" cy="61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3" name="Straight Arrow Connector 32"/>
          <p:cNvCxnSpPr/>
          <p:nvPr/>
        </p:nvCxnSpPr>
        <p:spPr>
          <a:xfrm>
            <a:off x="2915816" y="5812110"/>
            <a:ext cx="1909465" cy="24891"/>
          </a:xfrm>
          <a:prstGeom prst="straightConnector1">
            <a:avLst/>
          </a:prstGeom>
          <a:ln w="2222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gps-sat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90" b="10166"/>
          <a:stretch/>
        </p:blipFill>
        <p:spPr>
          <a:xfrm>
            <a:off x="2771800" y="555526"/>
            <a:ext cx="1152127" cy="795627"/>
          </a:xfrm>
          <a:prstGeom prst="rect">
            <a:avLst/>
          </a:prstGeom>
        </p:spPr>
      </p:pic>
      <p:pic>
        <p:nvPicPr>
          <p:cNvPr id="16" name="Picture 15" descr="PirateShip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693959"/>
            <a:ext cx="965609" cy="891981"/>
          </a:xfrm>
          <a:prstGeom prst="rect">
            <a:avLst/>
          </a:prstGeom>
        </p:spPr>
      </p:pic>
      <p:sp>
        <p:nvSpPr>
          <p:cNvPr id="18" name="Lightning Bolt 17"/>
          <p:cNvSpPr/>
          <p:nvPr/>
        </p:nvSpPr>
        <p:spPr>
          <a:xfrm>
            <a:off x="1907704" y="1347614"/>
            <a:ext cx="626368" cy="482104"/>
          </a:xfrm>
          <a:prstGeom prst="lightningBolt">
            <a:avLst/>
          </a:prstGeom>
          <a:solidFill>
            <a:srgbClr val="8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>
              <a:solidFill>
                <a:schemeClr val="bg1"/>
              </a:solidFill>
            </a:endParaRPr>
          </a:p>
        </p:txBody>
      </p:sp>
      <p:pic>
        <p:nvPicPr>
          <p:cNvPr id="27" name="Picture 26" descr="PirateShip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3651870"/>
            <a:ext cx="965609" cy="891981"/>
          </a:xfrm>
          <a:prstGeom prst="rect">
            <a:avLst/>
          </a:prstGeom>
        </p:spPr>
      </p:pic>
      <p:cxnSp>
        <p:nvCxnSpPr>
          <p:cNvPr id="29" name="Straight Arrow Connector 28"/>
          <p:cNvCxnSpPr>
            <a:endCxn id="27" idx="1"/>
          </p:cNvCxnSpPr>
          <p:nvPr/>
        </p:nvCxnSpPr>
        <p:spPr>
          <a:xfrm>
            <a:off x="1835696" y="3723878"/>
            <a:ext cx="1080120" cy="373983"/>
          </a:xfrm>
          <a:prstGeom prst="straightConnector1">
            <a:avLst/>
          </a:prstGeom>
          <a:ln w="22225">
            <a:solidFill>
              <a:schemeClr val="tx1"/>
            </a:solidFill>
            <a:prstDash val="sysDash"/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Callout 21"/>
          <p:cNvSpPr/>
          <p:nvPr/>
        </p:nvSpPr>
        <p:spPr>
          <a:xfrm>
            <a:off x="2123728" y="3005138"/>
            <a:ext cx="1296144" cy="755771"/>
          </a:xfrm>
          <a:prstGeom prst="wedgeEllipseCallou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I’m ship Alice </a:t>
            </a:r>
          </a:p>
        </p:txBody>
      </p:sp>
    </p:spTree>
    <p:extLst>
      <p:ext uri="{BB962C8B-B14F-4D97-AF65-F5344CB8AC3E}">
        <p14:creationId xmlns:p14="http://schemas.microsoft.com/office/powerpoint/2010/main" val="27789147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ound Same Side Corner Rectangle 23"/>
          <p:cNvSpPr/>
          <p:nvPr/>
        </p:nvSpPr>
        <p:spPr>
          <a:xfrm>
            <a:off x="4206055" y="1783013"/>
            <a:ext cx="936104" cy="800742"/>
          </a:xfrm>
          <a:prstGeom prst="round2SameRect">
            <a:avLst/>
          </a:prstGeom>
          <a:pattFill prst="dkUpDiag">
            <a:fgClr>
              <a:schemeClr val="accent1"/>
            </a:fgClr>
            <a:bgClr>
              <a:prstClr val="white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</a:rPr>
              <a:t>msg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Background: Public Key Encryption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/>
              <a:t>10.04.2018</a:t>
            </a:r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OFFIS - Institut für Informatik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2AF0525-6F57-470C-8749-21765908DC7F}" type="slidenum">
              <a:rPr lang="de-DE" smtClean="0"/>
              <a:pPr/>
              <a:t>7</a:t>
            </a:fld>
            <a:endParaRPr lang="de-DE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Picture 2" descr="C:\Users\B018675\DROPBO~1\E-NAVI~1\Projects\EFFICI~1\WP1-MA~1\T12077~1.1CO\D14982~1.1WE\FOTOS&amp;~1\CONTEN~1\THEMAR~1\JPG\@2x\contentimage_TheMaritimeCloud_blue_no_img@2x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99" t="77174" r="57278" b="11311"/>
          <a:stretch>
            <a:fillRect/>
          </a:stretch>
        </p:blipFill>
        <p:spPr bwMode="auto">
          <a:xfrm>
            <a:off x="755576" y="2245419"/>
            <a:ext cx="1258887" cy="61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 descr="C:\Users\B018675\DROPBO~1\E-NAVI~1\Projects\EFFICI~1\WP1-MA~1\T12077~1.1CO\D14982~1.1WE\FOTOS&amp;~1\CONTEN~1\THEMAR~1\JPG\@2x\contentimage_TheMaritimeCloud_blue_no_img@2x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99" t="77174" r="57278" b="11311"/>
          <a:stretch>
            <a:fillRect/>
          </a:stretch>
        </p:blipFill>
        <p:spPr bwMode="auto">
          <a:xfrm>
            <a:off x="6300192" y="2245419"/>
            <a:ext cx="1258887" cy="61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1" name="Straight Arrow Connector 20"/>
          <p:cNvCxnSpPr/>
          <p:nvPr/>
        </p:nvCxnSpPr>
        <p:spPr>
          <a:xfrm rot="10800000" flipH="1">
            <a:off x="2339752" y="2680072"/>
            <a:ext cx="3384376" cy="0"/>
          </a:xfrm>
          <a:prstGeom prst="straightConnector1">
            <a:avLst/>
          </a:prstGeom>
          <a:ln w="22225">
            <a:solidFill>
              <a:schemeClr val="tx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loud Callout 26"/>
          <p:cNvSpPr/>
          <p:nvPr/>
        </p:nvSpPr>
        <p:spPr>
          <a:xfrm>
            <a:off x="7236296" y="1453331"/>
            <a:ext cx="1296144" cy="792088"/>
          </a:xfrm>
          <a:prstGeom prst="cloudCallou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 err="1">
                <a:solidFill>
                  <a:schemeClr val="tx1"/>
                </a:solidFill>
              </a:rPr>
              <a:t>pv</a:t>
            </a:r>
            <a:r>
              <a:rPr lang="en-US" sz="1100" b="1" baseline="-25000" dirty="0" err="1">
                <a:solidFill>
                  <a:schemeClr val="tx1"/>
                </a:solidFill>
              </a:rPr>
              <a:t>B</a:t>
            </a:r>
            <a:r>
              <a:rPr lang="en-US" sz="1100" b="1" baseline="-25000" dirty="0">
                <a:solidFill>
                  <a:schemeClr val="tx1"/>
                </a:solidFill>
              </a:rPr>
              <a:t> </a:t>
            </a:r>
            <a:r>
              <a:rPr lang="en-US" sz="1100" dirty="0">
                <a:solidFill>
                  <a:schemeClr val="tx1"/>
                </a:solidFill>
              </a:rPr>
              <a:t>is my private key</a:t>
            </a:r>
            <a:endParaRPr lang="en-US" sz="1100" baseline="-25000" dirty="0">
              <a:solidFill>
                <a:schemeClr val="tx1"/>
              </a:solidFill>
            </a:endParaRPr>
          </a:p>
        </p:txBody>
      </p:sp>
      <p:sp>
        <p:nvSpPr>
          <p:cNvPr id="28" name="Oval Callout 27"/>
          <p:cNvSpPr/>
          <p:nvPr/>
        </p:nvSpPr>
        <p:spPr>
          <a:xfrm flipH="1">
            <a:off x="6012160" y="1165299"/>
            <a:ext cx="1130424" cy="756664"/>
          </a:xfrm>
          <a:prstGeom prst="wedgeEllipseCallou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 err="1">
                <a:solidFill>
                  <a:schemeClr val="tx1"/>
                </a:solidFill>
              </a:rPr>
              <a:t>pb</a:t>
            </a:r>
            <a:r>
              <a:rPr lang="en-US" sz="1100" b="1" baseline="-25000" dirty="0" err="1">
                <a:solidFill>
                  <a:schemeClr val="tx1"/>
                </a:solidFill>
              </a:rPr>
              <a:t>B</a:t>
            </a:r>
            <a:r>
              <a:rPr lang="en-US" sz="1100" b="1" dirty="0">
                <a:solidFill>
                  <a:schemeClr val="tx1"/>
                </a:solidFill>
              </a:rPr>
              <a:t> </a:t>
            </a:r>
            <a:r>
              <a:rPr lang="en-US" sz="1100" dirty="0">
                <a:solidFill>
                  <a:schemeClr val="tx1"/>
                </a:solidFill>
              </a:rPr>
              <a:t>is my public key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349786" y="4164634"/>
            <a:ext cx="71596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6"/>
                </a:solidFill>
              </a:rPr>
              <a:t>But how does A know that the public key is indeed B’s public key?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71600" y="1453331"/>
            <a:ext cx="772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Ship 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308304" y="949275"/>
            <a:ext cx="7640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Ship B</a:t>
            </a:r>
          </a:p>
        </p:txBody>
      </p:sp>
      <p:sp>
        <p:nvSpPr>
          <p:cNvPr id="20" name="Auf der gleichen Seite des Rechtecks liegende Ecken abrunden 19"/>
          <p:cNvSpPr/>
          <p:nvPr/>
        </p:nvSpPr>
        <p:spPr>
          <a:xfrm>
            <a:off x="4860032" y="1510319"/>
            <a:ext cx="648072" cy="545387"/>
          </a:xfrm>
          <a:prstGeom prst="round2Same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 err="1">
              <a:solidFill>
                <a:schemeClr val="bg1"/>
              </a:solidFill>
            </a:endParaRPr>
          </a:p>
        </p:txBody>
      </p:sp>
      <p:pic>
        <p:nvPicPr>
          <p:cNvPr id="18" name="Grafik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92663">
            <a:off x="4997530" y="1562425"/>
            <a:ext cx="432756" cy="432756"/>
          </a:xfrm>
          <a:prstGeom prst="rect">
            <a:avLst/>
          </a:prstGeom>
        </p:spPr>
      </p:pic>
      <p:sp>
        <p:nvSpPr>
          <p:cNvPr id="33" name="Round Same Side Corner Rectangle 23"/>
          <p:cNvSpPr/>
          <p:nvPr/>
        </p:nvSpPr>
        <p:spPr>
          <a:xfrm>
            <a:off x="4196246" y="2789448"/>
            <a:ext cx="936104" cy="800742"/>
          </a:xfrm>
          <a:prstGeom prst="round2Same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34" name="Grafik 3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92663">
            <a:off x="4457729" y="2973441"/>
            <a:ext cx="432756" cy="432756"/>
          </a:xfrm>
          <a:prstGeom prst="rect">
            <a:avLst/>
          </a:prstGeom>
        </p:spPr>
      </p:pic>
      <p:sp>
        <p:nvSpPr>
          <p:cNvPr id="22" name="Textfeld 21"/>
          <p:cNvSpPr txBox="1"/>
          <p:nvPr/>
        </p:nvSpPr>
        <p:spPr>
          <a:xfrm>
            <a:off x="2699792" y="2014827"/>
            <a:ext cx="15586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authentication</a:t>
            </a:r>
            <a:endParaRPr lang="de-DE" dirty="0"/>
          </a:p>
        </p:txBody>
      </p:sp>
      <p:sp>
        <p:nvSpPr>
          <p:cNvPr id="35" name="Textfeld 34"/>
          <p:cNvSpPr txBox="1"/>
          <p:nvPr/>
        </p:nvSpPr>
        <p:spPr>
          <a:xfrm>
            <a:off x="2996750" y="3068642"/>
            <a:ext cx="1199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encryption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812700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Public Key Encryption </a:t>
            </a:r>
            <a:r>
              <a:rPr lang="de-DE" dirty="0" err="1"/>
              <a:t>with</a:t>
            </a:r>
            <a:r>
              <a:rPr lang="de-DE" dirty="0"/>
              <a:t> PKI </a:t>
            </a:r>
            <a:r>
              <a:rPr lang="de-DE" dirty="0" err="1"/>
              <a:t>Certificates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/>
              <a:t>10.04.2018</a:t>
            </a:r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OFFIS - Institut für Informatik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2AF0525-6F57-470C-8749-21765908DC7F}" type="slidenum">
              <a:rPr lang="de-DE" smtClean="0"/>
              <a:pPr/>
              <a:t>8</a:t>
            </a:fld>
            <a:endParaRPr lang="de-DE" dirty="0"/>
          </a:p>
        </p:txBody>
      </p:sp>
      <p:pic>
        <p:nvPicPr>
          <p:cNvPr id="7" name="Picture Placeholder 6" descr="government-buildings-clipart-1.jpg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189" r="-15189"/>
          <a:stretch>
            <a:fillRect/>
          </a:stretch>
        </p:blipFill>
        <p:spPr>
          <a:xfrm>
            <a:off x="2915816" y="915566"/>
            <a:ext cx="1296144" cy="950773"/>
          </a:xfrm>
        </p:spPr>
      </p:pic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Picture 2" descr="C:\Users\B018675\DROPBO~1\E-NAVI~1\Projects\EFFICI~1\WP1-MA~1\T12077~1.1CO\D14982~1.1WE\FOTOS&amp;~1\CONTEN~1\THEMAR~1\JPG\@2x\contentimage_TheMaritimeCloud_blue_no_img@2x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99" t="77174" r="57278" b="11311"/>
          <a:stretch>
            <a:fillRect/>
          </a:stretch>
        </p:blipFill>
        <p:spPr bwMode="auto">
          <a:xfrm>
            <a:off x="755576" y="3723878"/>
            <a:ext cx="1258887" cy="61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 descr="C:\Users\B018675\DROPBO~1\E-NAVI~1\Projects\EFFICI~1\WP1-MA~1\T12077~1.1CO\D14982~1.1WE\FOTOS&amp;~1\CONTEN~1\THEMAR~1\JPG\@2x\contentimage_TheMaritimeCloud_blue_no_img@2x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99" t="77174" r="57278" b="11311"/>
          <a:stretch>
            <a:fillRect/>
          </a:stretch>
        </p:blipFill>
        <p:spPr bwMode="auto">
          <a:xfrm>
            <a:off x="6368206" y="3757587"/>
            <a:ext cx="1258887" cy="61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1" name="Straight Arrow Connector 20"/>
          <p:cNvCxnSpPr/>
          <p:nvPr/>
        </p:nvCxnSpPr>
        <p:spPr>
          <a:xfrm rot="10800000" flipH="1">
            <a:off x="2056401" y="4253521"/>
            <a:ext cx="4095095" cy="0"/>
          </a:xfrm>
          <a:prstGeom prst="straightConnector1">
            <a:avLst/>
          </a:prstGeom>
          <a:ln w="22225">
            <a:solidFill>
              <a:schemeClr val="tx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loud Callout 26"/>
          <p:cNvSpPr/>
          <p:nvPr/>
        </p:nvSpPr>
        <p:spPr>
          <a:xfrm>
            <a:off x="7797002" y="3143168"/>
            <a:ext cx="1296144" cy="792088"/>
          </a:xfrm>
          <a:prstGeom prst="cloudCallout">
            <a:avLst>
              <a:gd name="adj1" fmla="val -66395"/>
              <a:gd name="adj2" fmla="val 64905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err="1">
                <a:solidFill>
                  <a:schemeClr val="tx1"/>
                </a:solidFill>
              </a:rPr>
              <a:t>pv</a:t>
            </a:r>
            <a:r>
              <a:rPr lang="en-US" sz="1100" baseline="-25000" dirty="0" err="1">
                <a:solidFill>
                  <a:schemeClr val="tx1"/>
                </a:solidFill>
              </a:rPr>
              <a:t>B</a:t>
            </a:r>
            <a:r>
              <a:rPr lang="en-US" sz="1100" baseline="-25000" dirty="0">
                <a:solidFill>
                  <a:schemeClr val="tx1"/>
                </a:solidFill>
              </a:rPr>
              <a:t> </a:t>
            </a:r>
            <a:r>
              <a:rPr lang="en-US" sz="1100" dirty="0">
                <a:solidFill>
                  <a:schemeClr val="tx1"/>
                </a:solidFill>
              </a:rPr>
              <a:t>is my private key</a:t>
            </a:r>
            <a:endParaRPr lang="en-US" sz="1100" baseline="-25000" dirty="0">
              <a:solidFill>
                <a:schemeClr val="tx1"/>
              </a:solidFill>
            </a:endParaRPr>
          </a:p>
        </p:txBody>
      </p:sp>
      <p:sp>
        <p:nvSpPr>
          <p:cNvPr id="28" name="Oval Callout 27"/>
          <p:cNvSpPr/>
          <p:nvPr/>
        </p:nvSpPr>
        <p:spPr>
          <a:xfrm flipH="1">
            <a:off x="6684777" y="2855020"/>
            <a:ext cx="1130424" cy="756664"/>
          </a:xfrm>
          <a:prstGeom prst="wedgeEllipseCallout">
            <a:avLst>
              <a:gd name="adj1" fmla="val 12029"/>
              <a:gd name="adj2" fmla="val 70053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err="1">
                <a:solidFill>
                  <a:schemeClr val="tx1"/>
                </a:solidFill>
              </a:rPr>
              <a:t>pb</a:t>
            </a:r>
            <a:r>
              <a:rPr lang="en-US" sz="1100" baseline="-25000" dirty="0" err="1">
                <a:solidFill>
                  <a:schemeClr val="tx1"/>
                </a:solidFill>
              </a:rPr>
              <a:t>B</a:t>
            </a:r>
            <a:r>
              <a:rPr lang="en-US" sz="1100" dirty="0">
                <a:solidFill>
                  <a:schemeClr val="tx1"/>
                </a:solidFill>
              </a:rPr>
              <a:t> is my </a:t>
            </a:r>
            <a:r>
              <a:rPr lang="en-US" sz="1100" dirty="0">
                <a:solidFill>
                  <a:srgbClr val="111986"/>
                </a:solidFill>
              </a:rPr>
              <a:t>certified </a:t>
            </a:r>
            <a:r>
              <a:rPr lang="en-US" sz="1100" dirty="0">
                <a:solidFill>
                  <a:schemeClr val="tx1"/>
                </a:solidFill>
              </a:rPr>
              <a:t>public key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71600" y="3306630"/>
            <a:ext cx="772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Ship 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800694" y="3354546"/>
            <a:ext cx="7640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Ship B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3293966" y="2117195"/>
            <a:ext cx="1080120" cy="1152128"/>
            <a:chOff x="3779912" y="915566"/>
            <a:chExt cx="1080120" cy="1152128"/>
          </a:xfrm>
        </p:grpSpPr>
        <p:sp>
          <p:nvSpPr>
            <p:cNvPr id="26" name="Vertical Scroll 25"/>
            <p:cNvSpPr/>
            <p:nvPr/>
          </p:nvSpPr>
          <p:spPr>
            <a:xfrm>
              <a:off x="3779912" y="915566"/>
              <a:ext cx="1008112" cy="1152128"/>
            </a:xfrm>
            <a:prstGeom prst="verticalScroll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err="1">
                <a:solidFill>
                  <a:schemeClr val="bg1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923928" y="1131590"/>
              <a:ext cx="93610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 err="1"/>
                <a:t>pb</a:t>
              </a:r>
              <a:r>
                <a:rPr lang="en-US" sz="1100" b="1" baseline="-25000" dirty="0" err="1"/>
                <a:t>B</a:t>
              </a:r>
              <a:r>
                <a:rPr lang="en-US" sz="1100" dirty="0"/>
                <a:t> is B’s public key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923928" y="1635646"/>
              <a:ext cx="720080" cy="261610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SIG of CA  </a:t>
              </a:r>
            </a:p>
          </p:txBody>
        </p:sp>
      </p:grpSp>
      <p:cxnSp>
        <p:nvCxnSpPr>
          <p:cNvPr id="34" name="Straight Arrow Connector 33"/>
          <p:cNvCxnSpPr/>
          <p:nvPr/>
        </p:nvCxnSpPr>
        <p:spPr>
          <a:xfrm flipH="1">
            <a:off x="2020396" y="4067162"/>
            <a:ext cx="4095095" cy="0"/>
          </a:xfrm>
          <a:prstGeom prst="straightConnector1">
            <a:avLst/>
          </a:prstGeom>
          <a:ln w="22225">
            <a:solidFill>
              <a:schemeClr val="tx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995936" y="1203598"/>
            <a:ext cx="27296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Certification Authority (CA)</a:t>
            </a:r>
          </a:p>
        </p:txBody>
      </p:sp>
      <p:cxnSp>
        <p:nvCxnSpPr>
          <p:cNvPr id="16" name="Straight Connector 15"/>
          <p:cNvCxnSpPr/>
          <p:nvPr/>
        </p:nvCxnSpPr>
        <p:spPr>
          <a:xfrm flipV="1">
            <a:off x="1519916" y="1995686"/>
            <a:ext cx="1395900" cy="134233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32" idx="0"/>
          </p:cNvCxnSpPr>
          <p:nvPr/>
        </p:nvCxnSpPr>
        <p:spPr>
          <a:xfrm flipH="1" flipV="1">
            <a:off x="4278144" y="1942606"/>
            <a:ext cx="1904551" cy="141194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1743604" y="2239307"/>
            <a:ext cx="6619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trusts</a:t>
            </a:r>
            <a:endParaRPr lang="en-US" sz="1200" dirty="0"/>
          </a:p>
        </p:txBody>
      </p:sp>
      <p:sp>
        <p:nvSpPr>
          <p:cNvPr id="42" name="TextBox 41"/>
          <p:cNvSpPr txBox="1"/>
          <p:nvPr/>
        </p:nvSpPr>
        <p:spPr>
          <a:xfrm>
            <a:off x="4969560" y="2239307"/>
            <a:ext cx="6619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trusts</a:t>
            </a:r>
          </a:p>
        </p:txBody>
      </p:sp>
      <p:sp>
        <p:nvSpPr>
          <p:cNvPr id="35" name="Round Same Side Corner Rectangle 23"/>
          <p:cNvSpPr/>
          <p:nvPr/>
        </p:nvSpPr>
        <p:spPr>
          <a:xfrm>
            <a:off x="4159052" y="3430250"/>
            <a:ext cx="671300" cy="574229"/>
          </a:xfrm>
          <a:prstGeom prst="round2SameRect">
            <a:avLst/>
          </a:prstGeom>
          <a:pattFill prst="dkUpDiag">
            <a:fgClr>
              <a:schemeClr val="accent1"/>
            </a:fgClr>
            <a:bgClr>
              <a:prstClr val="white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tx1"/>
                </a:solidFill>
              </a:rPr>
              <a:t>msg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36" name="Auf der gleichen Seite des Rechtecks liegende Ecken abrunden 35"/>
          <p:cNvSpPr/>
          <p:nvPr/>
        </p:nvSpPr>
        <p:spPr>
          <a:xfrm>
            <a:off x="4613478" y="3231733"/>
            <a:ext cx="464746" cy="391108"/>
          </a:xfrm>
          <a:prstGeom prst="round2Same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dirty="0" err="1">
              <a:solidFill>
                <a:schemeClr val="bg1"/>
              </a:solidFill>
            </a:endParaRPr>
          </a:p>
        </p:txBody>
      </p:sp>
      <p:pic>
        <p:nvPicPr>
          <p:cNvPr id="37" name="Grafik 3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92663">
            <a:off x="4709951" y="3265596"/>
            <a:ext cx="310338" cy="310338"/>
          </a:xfrm>
          <a:prstGeom prst="rect">
            <a:avLst/>
          </a:prstGeom>
        </p:spPr>
      </p:pic>
      <p:sp>
        <p:nvSpPr>
          <p:cNvPr id="39" name="Textfeld 38"/>
          <p:cNvSpPr txBox="1"/>
          <p:nvPr/>
        </p:nvSpPr>
        <p:spPr>
          <a:xfrm>
            <a:off x="2633330" y="3595997"/>
            <a:ext cx="15586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authentication</a:t>
            </a:r>
            <a:endParaRPr lang="de-DE" dirty="0"/>
          </a:p>
        </p:txBody>
      </p:sp>
      <p:sp>
        <p:nvSpPr>
          <p:cNvPr id="40" name="Round Same Side Corner Rectangle 23"/>
          <p:cNvSpPr/>
          <p:nvPr/>
        </p:nvSpPr>
        <p:spPr>
          <a:xfrm>
            <a:off x="4158062" y="4319355"/>
            <a:ext cx="688955" cy="566013"/>
          </a:xfrm>
          <a:prstGeom prst="round2Same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43" name="Grafik 4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92663">
            <a:off x="4352118" y="4487403"/>
            <a:ext cx="318500" cy="318500"/>
          </a:xfrm>
          <a:prstGeom prst="rect">
            <a:avLst/>
          </a:prstGeom>
        </p:spPr>
      </p:pic>
      <p:sp>
        <p:nvSpPr>
          <p:cNvPr id="44" name="Textfeld 43"/>
          <p:cNvSpPr txBox="1"/>
          <p:nvPr/>
        </p:nvSpPr>
        <p:spPr>
          <a:xfrm>
            <a:off x="2941901" y="4430276"/>
            <a:ext cx="1199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encryption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229721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Public Key Infrastructure (PKI) 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/>
              <a:t>10.04.2018</a:t>
            </a:r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OFFIS - Institut für Informatik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2AF0525-6F57-470C-8749-21765908DC7F}" type="slidenum">
              <a:rPr lang="de-DE" smtClean="0"/>
              <a:pPr/>
              <a:t>9</a:t>
            </a:fld>
            <a:endParaRPr lang="de-DE" dirty="0"/>
          </a:p>
        </p:txBody>
      </p:sp>
      <p:pic>
        <p:nvPicPr>
          <p:cNvPr id="7" name="Picture Placeholder 6" descr="government-buildings-clipart-1.jpg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189" r="-15189"/>
          <a:stretch>
            <a:fillRect/>
          </a:stretch>
        </p:blipFill>
        <p:spPr>
          <a:xfrm>
            <a:off x="3059832" y="771550"/>
            <a:ext cx="1008112" cy="739490"/>
          </a:xfrm>
        </p:spPr>
      </p:pic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Picture 2" descr="C:\Users\B018675\DROPBO~1\E-NAVI~1\Projects\EFFICI~1\WP1-MA~1\T12077~1.1CO\D14982~1.1WE\FOTOS&amp;~1\CONTEN~1\THEMAR~1\JPG\@2x\contentimage_TheMaritimeCloud_blue_no_img@2x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99" t="77174" r="57278" b="11311"/>
          <a:stretch>
            <a:fillRect/>
          </a:stretch>
        </p:blipFill>
        <p:spPr bwMode="auto">
          <a:xfrm>
            <a:off x="1835696" y="3867894"/>
            <a:ext cx="963785" cy="470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" name="Group 21"/>
          <p:cNvGrpSpPr/>
          <p:nvPr/>
        </p:nvGrpSpPr>
        <p:grpSpPr>
          <a:xfrm>
            <a:off x="179512" y="2139702"/>
            <a:ext cx="1080120" cy="1152128"/>
            <a:chOff x="3779912" y="915566"/>
            <a:chExt cx="1080120" cy="1152128"/>
          </a:xfrm>
        </p:grpSpPr>
        <p:sp>
          <p:nvSpPr>
            <p:cNvPr id="26" name="Vertical Scroll 25"/>
            <p:cNvSpPr/>
            <p:nvPr/>
          </p:nvSpPr>
          <p:spPr>
            <a:xfrm>
              <a:off x="3779912" y="915566"/>
              <a:ext cx="1008112" cy="1152128"/>
            </a:xfrm>
            <a:prstGeom prst="verticalScroll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err="1">
                <a:solidFill>
                  <a:schemeClr val="bg1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923928" y="1131590"/>
              <a:ext cx="93610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err="1"/>
                <a:t>pb</a:t>
              </a:r>
              <a:r>
                <a:rPr lang="en-US" sz="1100" baseline="-25000" dirty="0" err="1"/>
                <a:t>B</a:t>
              </a:r>
              <a:r>
                <a:rPr lang="en-US" sz="1100" dirty="0"/>
                <a:t> is B’s public key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923928" y="1635646"/>
              <a:ext cx="720080" cy="430887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/>
                <a:t>SIG of  CA1  </a:t>
              </a: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4067944" y="987574"/>
            <a:ext cx="939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Root CA</a:t>
            </a:r>
          </a:p>
        </p:txBody>
      </p:sp>
      <p:cxnSp>
        <p:nvCxnSpPr>
          <p:cNvPr id="16" name="Straight Connector 15"/>
          <p:cNvCxnSpPr/>
          <p:nvPr/>
        </p:nvCxnSpPr>
        <p:spPr>
          <a:xfrm flipV="1">
            <a:off x="2123728" y="1563638"/>
            <a:ext cx="936104" cy="64807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 flipV="1">
            <a:off x="4139952" y="1563638"/>
            <a:ext cx="1296144" cy="57606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Placeholder 6" descr="government-buildings-clipart-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189" r="-15189"/>
          <a:stretch>
            <a:fillRect/>
          </a:stretch>
        </p:blipFill>
        <p:spPr>
          <a:xfrm>
            <a:off x="3491880" y="2267235"/>
            <a:ext cx="1008112" cy="739490"/>
          </a:xfrm>
          <a:prstGeom prst="rect">
            <a:avLst/>
          </a:prstGeom>
        </p:spPr>
      </p:pic>
      <p:pic>
        <p:nvPicPr>
          <p:cNvPr id="35" name="Picture Placeholder 6" descr="government-buildings-clipart-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189" r="-15189"/>
          <a:stretch>
            <a:fillRect/>
          </a:stretch>
        </p:blipFill>
        <p:spPr>
          <a:xfrm>
            <a:off x="1259632" y="2276618"/>
            <a:ext cx="1008112" cy="739490"/>
          </a:xfrm>
          <a:prstGeom prst="rect">
            <a:avLst/>
          </a:prstGeom>
        </p:spPr>
      </p:pic>
      <p:pic>
        <p:nvPicPr>
          <p:cNvPr id="36" name="Picture Placeholder 6" descr="government-buildings-clipart-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189" r="-15189"/>
          <a:stretch>
            <a:fillRect/>
          </a:stretch>
        </p:blipFill>
        <p:spPr>
          <a:xfrm>
            <a:off x="5148064" y="2267235"/>
            <a:ext cx="1008112" cy="739490"/>
          </a:xfrm>
          <a:prstGeom prst="rect">
            <a:avLst/>
          </a:prstGeom>
        </p:spPr>
      </p:pic>
      <p:cxnSp>
        <p:nvCxnSpPr>
          <p:cNvPr id="37" name="Straight Connector 36"/>
          <p:cNvCxnSpPr/>
          <p:nvPr/>
        </p:nvCxnSpPr>
        <p:spPr>
          <a:xfrm flipH="1" flipV="1">
            <a:off x="3635896" y="1635646"/>
            <a:ext cx="288032" cy="50405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6372200" y="2499742"/>
            <a:ext cx="12266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Issuing CAs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555776" y="2211710"/>
            <a:ext cx="59568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b="1" dirty="0"/>
              <a:t>...</a:t>
            </a:r>
            <a:endParaRPr lang="en-US" sz="4000" b="1" dirty="0"/>
          </a:p>
        </p:txBody>
      </p:sp>
      <p:sp>
        <p:nvSpPr>
          <p:cNvPr id="39" name="Oval 38"/>
          <p:cNvSpPr/>
          <p:nvPr/>
        </p:nvSpPr>
        <p:spPr>
          <a:xfrm>
            <a:off x="5436096" y="3814291"/>
            <a:ext cx="504056" cy="48235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>
              <a:solidFill>
                <a:schemeClr val="bg1"/>
              </a:solidFill>
            </a:endParaRPr>
          </a:p>
        </p:txBody>
      </p:sp>
      <p:sp>
        <p:nvSpPr>
          <p:cNvPr id="44" name="Oval 43"/>
          <p:cNvSpPr/>
          <p:nvPr/>
        </p:nvSpPr>
        <p:spPr>
          <a:xfrm>
            <a:off x="1187624" y="3819773"/>
            <a:ext cx="504056" cy="48235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>
              <a:solidFill>
                <a:schemeClr val="bg1"/>
              </a:solidFill>
            </a:endParaRPr>
          </a:p>
        </p:txBody>
      </p:sp>
      <p:sp>
        <p:nvSpPr>
          <p:cNvPr id="45" name="Oval 44"/>
          <p:cNvSpPr/>
          <p:nvPr/>
        </p:nvSpPr>
        <p:spPr>
          <a:xfrm>
            <a:off x="539552" y="3819773"/>
            <a:ext cx="504056" cy="48235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>
              <a:solidFill>
                <a:schemeClr val="bg1"/>
              </a:solidFill>
            </a:endParaRPr>
          </a:p>
        </p:txBody>
      </p:sp>
      <p:sp>
        <p:nvSpPr>
          <p:cNvPr id="46" name="Oval 45"/>
          <p:cNvSpPr/>
          <p:nvPr/>
        </p:nvSpPr>
        <p:spPr>
          <a:xfrm>
            <a:off x="3491880" y="3819773"/>
            <a:ext cx="504056" cy="48235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>
              <a:solidFill>
                <a:schemeClr val="bg1"/>
              </a:solidFill>
            </a:endParaRPr>
          </a:p>
        </p:txBody>
      </p:sp>
      <p:sp>
        <p:nvSpPr>
          <p:cNvPr id="47" name="Oval 46"/>
          <p:cNvSpPr/>
          <p:nvPr/>
        </p:nvSpPr>
        <p:spPr>
          <a:xfrm>
            <a:off x="4139952" y="3819773"/>
            <a:ext cx="504056" cy="48235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>
              <a:solidFill>
                <a:schemeClr val="bg1"/>
              </a:solidFill>
            </a:endParaRPr>
          </a:p>
        </p:txBody>
      </p:sp>
      <p:sp>
        <p:nvSpPr>
          <p:cNvPr id="48" name="Oval 47"/>
          <p:cNvSpPr/>
          <p:nvPr/>
        </p:nvSpPr>
        <p:spPr>
          <a:xfrm>
            <a:off x="6804248" y="3819773"/>
            <a:ext cx="504056" cy="48235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>
              <a:solidFill>
                <a:schemeClr val="bg1"/>
              </a:solidFill>
            </a:endParaRPr>
          </a:p>
        </p:txBody>
      </p:sp>
      <p:sp>
        <p:nvSpPr>
          <p:cNvPr id="49" name="Oval 48"/>
          <p:cNvSpPr/>
          <p:nvPr/>
        </p:nvSpPr>
        <p:spPr>
          <a:xfrm>
            <a:off x="6156176" y="3819773"/>
            <a:ext cx="504056" cy="48235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>
              <a:solidFill>
                <a:schemeClr val="bg1"/>
              </a:solidFill>
            </a:endParaRPr>
          </a:p>
        </p:txBody>
      </p:sp>
      <p:cxnSp>
        <p:nvCxnSpPr>
          <p:cNvPr id="50" name="Straight Connector 49"/>
          <p:cNvCxnSpPr/>
          <p:nvPr/>
        </p:nvCxnSpPr>
        <p:spPr>
          <a:xfrm flipV="1">
            <a:off x="827584" y="3147814"/>
            <a:ext cx="576064" cy="57606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V="1">
            <a:off x="1475656" y="3147814"/>
            <a:ext cx="216024" cy="58444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H="1" flipV="1">
            <a:off x="1979712" y="3147814"/>
            <a:ext cx="288032" cy="57606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flipV="1">
            <a:off x="3779912" y="3147814"/>
            <a:ext cx="72008" cy="57606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flipH="1" flipV="1">
            <a:off x="4211960" y="3147814"/>
            <a:ext cx="144016" cy="57606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flipH="1" flipV="1">
            <a:off x="5580112" y="3075806"/>
            <a:ext cx="72008" cy="64514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flipH="1" flipV="1">
            <a:off x="5940152" y="3075806"/>
            <a:ext cx="432048" cy="64807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 flipH="1" flipV="1">
            <a:off x="6156176" y="3075806"/>
            <a:ext cx="864096" cy="64807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Box 84"/>
          <p:cNvSpPr txBox="1"/>
          <p:nvPr/>
        </p:nvSpPr>
        <p:spPr>
          <a:xfrm>
            <a:off x="7524328" y="3932793"/>
            <a:ext cx="12939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End entities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251520" y="390610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 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1403648" y="1923678"/>
            <a:ext cx="558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CA1</a:t>
            </a:r>
          </a:p>
        </p:txBody>
      </p:sp>
      <p:grpSp>
        <p:nvGrpSpPr>
          <p:cNvPr id="89" name="Group 88"/>
          <p:cNvGrpSpPr/>
          <p:nvPr/>
        </p:nvGrpSpPr>
        <p:grpSpPr>
          <a:xfrm>
            <a:off x="1619672" y="699542"/>
            <a:ext cx="1080120" cy="1152128"/>
            <a:chOff x="3779912" y="915566"/>
            <a:chExt cx="1080120" cy="1152128"/>
          </a:xfrm>
        </p:grpSpPr>
        <p:sp>
          <p:nvSpPr>
            <p:cNvPr id="90" name="Vertical Scroll 89"/>
            <p:cNvSpPr/>
            <p:nvPr/>
          </p:nvSpPr>
          <p:spPr>
            <a:xfrm>
              <a:off x="3779912" y="915566"/>
              <a:ext cx="1080120" cy="1152128"/>
            </a:xfrm>
            <a:prstGeom prst="verticalScroll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err="1">
                <a:solidFill>
                  <a:schemeClr val="bg1"/>
                </a:solidFill>
              </a:endParaRP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3851920" y="1131590"/>
              <a:ext cx="93610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/>
                <a:t>pb</a:t>
              </a:r>
              <a:r>
                <a:rPr lang="en-US" sz="1100" baseline="-25000" dirty="0"/>
                <a:t>1</a:t>
              </a:r>
              <a:r>
                <a:rPr lang="en-US" sz="1100" dirty="0"/>
                <a:t> is CA1’s public key</a:t>
              </a:r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3923928" y="1635646"/>
              <a:ext cx="792088" cy="430887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/>
                <a:t>SIG  of root CA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227537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s Master Template">
  <a:themeElements>
    <a:clrScheme name="OFFIS">
      <a:dk1>
        <a:srgbClr val="FFFFFF"/>
      </a:dk1>
      <a:lt1>
        <a:srgbClr val="4C4C4E"/>
      </a:lt1>
      <a:dk2>
        <a:srgbClr val="FFFFFF"/>
      </a:dk2>
      <a:lt2>
        <a:srgbClr val="4C4C4E"/>
      </a:lt2>
      <a:accent1>
        <a:srgbClr val="009EE0"/>
      </a:accent1>
      <a:accent2>
        <a:srgbClr val="FF8700"/>
      </a:accent2>
      <a:accent3>
        <a:srgbClr val="6EAA23"/>
      </a:accent3>
      <a:accent4>
        <a:srgbClr val="929295"/>
      </a:accent4>
      <a:accent5>
        <a:srgbClr val="E9E9E9"/>
      </a:accent5>
      <a:accent6>
        <a:srgbClr val="111986"/>
      </a:accent6>
      <a:hlink>
        <a:srgbClr val="FB8C01"/>
      </a:hlink>
      <a:folHlink>
        <a:srgbClr val="FEBA64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 err="1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S_Firmenpraesentation_Master" id="{CF51A101-5F7B-4EA2-B752-ACB6ABF2C57A}" vid="{B8976C45-EC63-483E-A1A1-11C52B47A1CE}"/>
    </a:ext>
  </a:ext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Identity, Authentication and Blockchain Technologies for Maritime Systems v0.1</Template>
  <TotalTime>0</TotalTime>
  <Words>1042</Words>
  <Application>Microsoft Office PowerPoint</Application>
  <PresentationFormat>Bildschirmpräsentation (16:9)</PresentationFormat>
  <Paragraphs>291</Paragraphs>
  <Slides>16</Slides>
  <Notes>12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16</vt:i4>
      </vt:variant>
    </vt:vector>
  </HeadingPairs>
  <TitlesOfParts>
    <vt:vector size="20" baseType="lpstr">
      <vt:lpstr>Calibri</vt:lpstr>
      <vt:lpstr>Lato Black</vt:lpstr>
      <vt:lpstr>Helvetica Neue</vt:lpstr>
      <vt:lpstr>Offis Master Template</vt:lpstr>
      <vt:lpstr>Identity, Authentication and Blockchain Technologies for Maritime Systems</vt:lpstr>
      <vt:lpstr>Table of content</vt:lpstr>
      <vt:lpstr>Maritime Communication Services</vt:lpstr>
      <vt:lpstr>Maritime Communication Services </vt:lpstr>
      <vt:lpstr>Cyber Threats</vt:lpstr>
      <vt:lpstr>Cyber Threats</vt:lpstr>
      <vt:lpstr>Background: Public Key Encryption</vt:lpstr>
      <vt:lpstr>Public Key Encryption with PKI Certificates</vt:lpstr>
      <vt:lpstr>Public Key Infrastructure (PKI) </vt:lpstr>
      <vt:lpstr>Example: Long-Range Identification and Tracking (LRIT)</vt:lpstr>
      <vt:lpstr>Approach: Maritime Connectivity Platform (MCP)</vt:lpstr>
      <vt:lpstr>Maritime Identity Registry (MIR)</vt:lpstr>
      <vt:lpstr>Trading of Bill of Lading (B/L)</vt:lpstr>
      <vt:lpstr>Blockchain</vt:lpstr>
      <vt:lpstr>Concept for Electronic B/L – German Project HAPTIK</vt:lpstr>
      <vt:lpstr>Vision and Conclusion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Benjamin Weinert</dc:creator>
  <cp:lastModifiedBy>A H</cp:lastModifiedBy>
  <cp:revision>192</cp:revision>
  <dcterms:created xsi:type="dcterms:W3CDTF">2019-01-23T13:18:23Z</dcterms:created>
  <dcterms:modified xsi:type="dcterms:W3CDTF">2019-02-07T13:16:14Z</dcterms:modified>
</cp:coreProperties>
</file>