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3" r:id="rId2"/>
  </p:sldMasterIdLst>
  <p:notesMasterIdLst>
    <p:notesMasterId r:id="rId10"/>
  </p:notesMasterIdLst>
  <p:handoutMasterIdLst>
    <p:handoutMasterId r:id="rId11"/>
  </p:handoutMasterIdLst>
  <p:sldIdLst>
    <p:sldId id="293" r:id="rId3"/>
    <p:sldId id="283" r:id="rId4"/>
    <p:sldId id="263" r:id="rId5"/>
    <p:sldId id="275" r:id="rId6"/>
    <p:sldId id="265" r:id="rId7"/>
    <p:sldId id="266" r:id="rId8"/>
    <p:sldId id="282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2C7C9F"/>
    <a:srgbClr val="00008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263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563D1-18FA-8C4B-A4AE-9B98B9E7003A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7CA7-77F7-F44F-99EA-A7C98A072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0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F3882-A32B-D746-86C7-1CC84346392F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C890C-A472-7948-BD88-E407CB589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76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A2ED-DF9A-C24B-895B-B0E32F770B7C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A227-1C62-724F-9FEF-D142D349515B}" type="datetime1">
              <a:rPr lang="en-GB" smtClean="0"/>
              <a:t>18/11/2014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FFA5-1F70-E44D-B549-DB436E39E37E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7FEF-530E-3A4C-94AD-BD5BBD3C5984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470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12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41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459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68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5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2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58C6-69AB-1145-8EF4-A524A9202A50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80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34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488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39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8FCB2-25F3-3945-AC13-08B8A2FDA2A4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C6E1-3427-8944-9942-1FFB97295B14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5B16-9D16-4249-8FA5-F000000160CB}" type="datetime1">
              <a:rPr lang="en-GB" smtClean="0"/>
              <a:t>18/11/2014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B5C6-0889-524D-A569-FBF0BB1F5160}" type="datetime1">
              <a:rPr lang="en-GB" smtClean="0"/>
              <a:t>18/11/2014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961BF-7332-9542-B8C9-1643117A0A45}" type="datetime1">
              <a:rPr lang="en-GB" smtClean="0"/>
              <a:t>18/11/2014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63BD-DA36-8047-BACF-7DA0D6B40E20}" type="datetime1">
              <a:rPr lang="en-GB" smtClean="0"/>
              <a:t>18/11/2014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59FD-2BCE-6242-B3CA-E6053C70B859}" type="datetime1">
              <a:rPr lang="en-GB" smtClean="0"/>
              <a:t>18/11/2014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4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299038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D7CC913-58D1-234B-A90A-B8AC254180FB}" type="datetime1">
              <a:rPr lang="en-GB" smtClean="0"/>
              <a:t>18/11/2014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 aism reg.jpg"/>
          <p:cNvPicPr>
            <a:picLocks noChangeAspect="1"/>
          </p:cNvPicPr>
          <p:nvPr userDrawn="1"/>
        </p:nvPicPr>
        <p:blipFill rotWithShape="1">
          <a:blip r:embed="rId14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t="20305" r="15076" b="23518"/>
          <a:stretch/>
        </p:blipFill>
        <p:spPr>
          <a:xfrm>
            <a:off x="2362200" y="1117599"/>
            <a:ext cx="4263129" cy="470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533400" indent="-53340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00000"/>
        <a:buFont typeface="Wingdings" charset="2"/>
        <a:buChar char=""/>
        <a:defRPr sz="2800" kern="1200">
          <a:solidFill>
            <a:srgbClr val="008080"/>
          </a:solidFill>
          <a:latin typeface="Arial"/>
          <a:ea typeface="+mn-ea"/>
          <a:cs typeface="Arial"/>
        </a:defRPr>
      </a:lvl1pPr>
      <a:lvl2pPr marL="901700" indent="-36830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" charset="2"/>
        <a:buChar char="§"/>
        <a:defRPr sz="2400" kern="1200">
          <a:solidFill>
            <a:srgbClr val="008080"/>
          </a:solidFill>
          <a:latin typeface="Arial"/>
          <a:ea typeface="+mn-ea"/>
          <a:cs typeface="Arial"/>
        </a:defRPr>
      </a:lvl2pPr>
      <a:lvl3pPr marL="1257300" indent="-3683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" charset="2"/>
        <a:buChar char="ü"/>
        <a:defRPr sz="2000" kern="1200">
          <a:solidFill>
            <a:srgbClr val="008080"/>
          </a:solidFill>
          <a:latin typeface="Arial"/>
          <a:ea typeface="+mn-ea"/>
          <a:cs typeface="Arial"/>
        </a:defRPr>
      </a:lvl3pPr>
      <a:lvl4pPr marL="1612900" indent="-39052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rgbClr val="008080"/>
          </a:solidFill>
          <a:latin typeface="Arial"/>
          <a:ea typeface="+mn-ea"/>
          <a:cs typeface="Arial"/>
        </a:defRPr>
      </a:lvl4pPr>
      <a:lvl5pPr marL="1968500" indent="-3746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Lucida Grande"/>
        <a:buChar char="-"/>
        <a:defRPr sz="1800" kern="1200">
          <a:solidFill>
            <a:srgbClr val="008080"/>
          </a:solidFill>
          <a:latin typeface="Arial"/>
          <a:ea typeface="+mn-ea"/>
          <a:cs typeface="Arial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2166540-70D3-4D91-B3B6-23BFC2A9A2A9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 defTabSz="914400"/>
              <a:t>18/11/2014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235D4270-606B-4F73-B529-6C942528F44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4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96" y="2132856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IE" sz="6600" b="1" dirty="0" smtClean="0">
                <a:solidFill>
                  <a:srgbClr val="FFFF00"/>
                </a:solidFill>
                <a:latin typeface="BookAntiqua-Bold"/>
              </a:rPr>
              <a:t>IALA Strategy </a:t>
            </a:r>
          </a:p>
          <a:p>
            <a:pPr algn="ctr" defTabSz="914400"/>
            <a:r>
              <a:rPr lang="en-IE" sz="6600" b="1" dirty="0" smtClean="0">
                <a:solidFill>
                  <a:srgbClr val="FFFF00"/>
                </a:solidFill>
                <a:latin typeface="BookAntiqua-Bold"/>
              </a:rPr>
              <a:t>&amp; </a:t>
            </a:r>
          </a:p>
          <a:p>
            <a:pPr algn="ctr" defTabSz="914400"/>
            <a:r>
              <a:rPr lang="en-IE" sz="6600" b="1" dirty="0" smtClean="0">
                <a:solidFill>
                  <a:srgbClr val="FFFF00"/>
                </a:solidFill>
                <a:latin typeface="BookAntiqua-Bold"/>
              </a:rPr>
              <a:t>ENG Working Group Structure</a:t>
            </a:r>
            <a:endParaRPr lang="en-US" sz="6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pic>
        <p:nvPicPr>
          <p:cNvPr id="7" name="Espace réservé pour une image 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2" y="-19879"/>
            <a:ext cx="1121537" cy="154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41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11265"/>
            <a:ext cx="8042276" cy="2219326"/>
          </a:xfrm>
        </p:spPr>
        <p:txBody>
          <a:bodyPr>
            <a:noAutofit/>
          </a:bodyPr>
          <a:lstStyle/>
          <a:p>
            <a:pPr lvl="1"/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6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69469" y="73104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80"/>
                </a:solidFill>
                <a:latin typeface="Arial"/>
                <a:cs typeface="Arial"/>
              </a:rPr>
              <a:t>1</a:t>
            </a:r>
            <a:endParaRPr lang="en-US" sz="2400" dirty="0">
              <a:solidFill>
                <a:srgbClr val="008080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26549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549275" y="107576"/>
            <a:ext cx="8042276" cy="87447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Committees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69469" y="73104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8080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40" y="1614474"/>
            <a:ext cx="9244080" cy="362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1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4939" y="0"/>
            <a:ext cx="5453280" cy="683694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6369" y="1732360"/>
            <a:ext cx="2743994" cy="2278856"/>
          </a:xfrm>
        </p:spPr>
        <p:txBody>
          <a:bodyPr/>
          <a:lstStyle/>
          <a:p>
            <a:r>
              <a:rPr lang="en-IE" dirty="0" smtClean="0"/>
              <a:t>ENG Technical Domains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7456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Workplan</a:t>
            </a:r>
            <a:r>
              <a:rPr lang="en-US" dirty="0" smtClean="0"/>
              <a:t> based 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68978"/>
            <a:ext cx="8042276" cy="221166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49275" y="3236659"/>
            <a:ext cx="8042276" cy="874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98679" y="4342888"/>
            <a:ext cx="8042276" cy="1931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3400" indent="-53340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Wingdings" charset="2"/>
              <a:buChar char=""/>
              <a:defRPr sz="2800" kern="1200">
                <a:solidFill>
                  <a:srgbClr val="008080"/>
                </a:solidFill>
                <a:latin typeface="Arial"/>
                <a:ea typeface="+mn-ea"/>
                <a:cs typeface="Arial"/>
              </a:defRPr>
            </a:lvl1pPr>
            <a:lvl2pPr marL="901700" indent="-36830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" charset="2"/>
              <a:buChar char="§"/>
              <a:defRPr sz="2400" kern="1200">
                <a:solidFill>
                  <a:srgbClr val="008080"/>
                </a:solidFill>
                <a:latin typeface="Arial"/>
                <a:ea typeface="+mn-ea"/>
                <a:cs typeface="Arial"/>
              </a:defRPr>
            </a:lvl2pPr>
            <a:lvl3pPr marL="1257300" indent="-3683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" charset="2"/>
              <a:buChar char="ü"/>
              <a:defRPr sz="2000" kern="1200">
                <a:solidFill>
                  <a:srgbClr val="008080"/>
                </a:solidFill>
                <a:latin typeface="Arial"/>
                <a:ea typeface="+mn-ea"/>
                <a:cs typeface="Arial"/>
              </a:defRPr>
            </a:lvl3pPr>
            <a:lvl4pPr marL="1612900" indent="-39052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rgbClr val="008080"/>
                </a:solidFill>
                <a:latin typeface="Arial"/>
                <a:ea typeface="+mn-ea"/>
                <a:cs typeface="Arial"/>
              </a:defRPr>
            </a:lvl4pPr>
            <a:lvl5pPr marL="1968500" indent="-3746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Lucida Grande"/>
              <a:buChar char="-"/>
              <a:defRPr sz="1800" kern="1200">
                <a:solidFill>
                  <a:srgbClr val="008080"/>
                </a:solidFill>
                <a:latin typeface="Arial"/>
                <a:ea typeface="+mn-ea"/>
                <a:cs typeface="Arial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480555"/>
              </p:ext>
            </p:extLst>
          </p:nvPr>
        </p:nvGraphicFramePr>
        <p:xfrm>
          <a:off x="138112" y="1657350"/>
          <a:ext cx="8952459" cy="5418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8864469" imgH="5365947" progId="Word.Document.12">
                  <p:embed/>
                </p:oleObj>
              </mc:Choice>
              <mc:Fallback>
                <p:oleObj name="Document" r:id="rId4" imgW="8864469" imgH="53659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8112" y="1657350"/>
                        <a:ext cx="8952459" cy="54189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574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3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1054</TotalTime>
  <Words>17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BookAntiqua-Bold</vt:lpstr>
      <vt:lpstr>Calibri</vt:lpstr>
      <vt:lpstr>Lucida Grande</vt:lpstr>
      <vt:lpstr>News Gothic MT</vt:lpstr>
      <vt:lpstr>Wingdings</vt:lpstr>
      <vt:lpstr>Wingdings 2</vt:lpstr>
      <vt:lpstr>Breeze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ENG Technical Domains</vt:lpstr>
      <vt:lpstr>Workplan based on Strategy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Seamus Doyle</dc:creator>
  <cp:lastModifiedBy>Seamus Doyle</cp:lastModifiedBy>
  <cp:revision>119</cp:revision>
  <cp:lastPrinted>2014-10-13T06:51:05Z</cp:lastPrinted>
  <dcterms:created xsi:type="dcterms:W3CDTF">2011-11-05T06:02:33Z</dcterms:created>
  <dcterms:modified xsi:type="dcterms:W3CDTF">2014-11-18T10:29:18Z</dcterms:modified>
</cp:coreProperties>
</file>