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9" r:id="rId5"/>
    <p:sldId id="257" r:id="rId6"/>
    <p:sldId id="258" r:id="rId7"/>
    <p:sldId id="260" r:id="rId8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outhall" userId="98bf142c-f2f0-4861-8109-399217137dc3" providerId="ADAL" clId="{ECA3473D-CCF8-4010-BD15-95B4F56DE011}"/>
    <pc:docChg chg="custSel modSld">
      <pc:chgData name="Tom Southall" userId="98bf142c-f2f0-4861-8109-399217137dc3" providerId="ADAL" clId="{ECA3473D-CCF8-4010-BD15-95B4F56DE011}" dt="2020-02-14T11:44:51.836" v="15" actId="27636"/>
      <pc:docMkLst>
        <pc:docMk/>
      </pc:docMkLst>
      <pc:sldChg chg="modSp">
        <pc:chgData name="Tom Southall" userId="98bf142c-f2f0-4861-8109-399217137dc3" providerId="ADAL" clId="{ECA3473D-CCF8-4010-BD15-95B4F56DE011}" dt="2020-02-14T11:44:51.836" v="15" actId="27636"/>
        <pc:sldMkLst>
          <pc:docMk/>
          <pc:sldMk cId="0" sldId="259"/>
        </pc:sldMkLst>
        <pc:spChg chg="mod">
          <ac:chgData name="Tom Southall" userId="98bf142c-f2f0-4861-8109-399217137dc3" providerId="ADAL" clId="{ECA3473D-CCF8-4010-BD15-95B4F56DE011}" dt="2020-02-14T11:44:51.836" v="15" actId="27636"/>
          <ac:spMkLst>
            <pc:docMk/>
            <pc:sldMk cId="0" sldId="259"/>
            <ac:spMk id="2" creationId="{5780FA0F-7349-4906-8D4D-E6A79E66993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12407-B91F-47BF-815E-D81B405D1F50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7F0986-8BF8-492B-9169-C062C2505FE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DC1143-C01F-4B1E-9F6C-894287823D1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9EE18D0-7D4B-41A9-A0FC-5C350E22350C}" type="datetime1">
              <a:rPr lang="en-GB"/>
              <a:pPr lvl="0"/>
              <a:t>14/02/2020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85569-3678-41DB-966F-62CE0A86944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A312D0-3B72-405D-9641-FA565DA2BEC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8EE5BA7-A647-4384-A001-4DF31094B2E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103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D0581-211B-4143-AD58-346A617E56C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6F438E-9026-4D19-8C14-198030A569A9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A9919-5BDA-4938-B382-EF4E707D89B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E624D94-1740-4285-B5A0-B533A41BFD14}" type="datetime1">
              <a:rPr lang="en-GB"/>
              <a:pPr lvl="0"/>
              <a:t>14/02/2020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8ABEC6-78BE-413C-9FB6-3A195FDF4F2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79B28-A4D9-4DF1-9D46-DCAC71A8ED6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420E191-090B-4000-99DA-83E659BAEF8A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78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D3177A-ABC0-46B9-9B16-AB1109BF24F2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2233C0-9A36-4488-B3C1-9B865C6AA236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7DCC3-4FD8-4484-802B-94264EFE877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16B8420-B481-4E18-9689-E87EE0994643}" type="datetime1">
              <a:rPr lang="en-GB"/>
              <a:pPr lvl="0"/>
              <a:t>14/02/2020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A1977-A024-4EE2-9DFE-9BA97C10A0C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DC0DD0-F753-40FA-A3A0-3B3C928DCB6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6C23191-8273-4A81-97C8-AEE709F923FE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407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E9329-A4A9-4D03-B5FC-4207C580FBF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7308B-0B15-4C32-B2F2-39BAF657245C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0B9E4-ECF8-45C8-93EB-06C3DE0902E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3412540-A668-47AE-903E-601C68382063}" type="datetime1">
              <a:rPr lang="en-GB"/>
              <a:pPr lvl="0"/>
              <a:t>14/02/2020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23F39-A653-4AE4-B979-69BC2195138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53DD4-CF29-4A05-990C-81D84DF56E9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978A504-6CC5-487B-993D-11811D5829A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47969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0BF1F-C1CF-4F87-A91D-8AD4D966974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01AE93-1CC1-4B9C-84F7-88B43BF0484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B13AC8-44B0-43B9-9FA2-DB515BB0860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8096112-1106-4206-BB31-EA6848250F0A}" type="datetime1">
              <a:rPr lang="en-GB"/>
              <a:pPr lvl="0"/>
              <a:t>14/02/2020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90735A-7F2D-4186-9EE8-0B021ACB726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BB9BD-1156-41AB-BD6B-BE88A29B2A4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9D16CA-3123-49C8-A7E9-E68F54AC7F57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333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02D77-FC2B-44E1-B46A-9B30A79B87D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F59534-0311-4894-8BC2-F222723C13F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EEF4BF-64EB-4DB9-9790-B7DC79633DE1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4AB743-5172-4852-AB4E-5012100CFCA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B59A6AF-CFB8-4134-AD76-5E3AC89FA941}" type="datetime1">
              <a:rPr lang="en-GB"/>
              <a:pPr lvl="0"/>
              <a:t>14/02/2020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9E3D83-C9EF-4B71-9210-0F48554B913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E9A03B-98BE-4CF3-AB92-E64FA921A6E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BB186D2-E292-4368-93FB-136F50295AC3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503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2814E-6711-4F84-9B9F-256595024AD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A4D11C-98FC-48C5-ACA5-AACD9DD16C1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59E5D4-E8AE-44C4-B95D-391A3CAD3E7F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FA09A1-A52D-403C-81FC-FE7F20142AE5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883665-F635-44BF-8611-BC77B7523E5E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2E9CF2-21A7-4266-84BA-1E893512162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A131497-6CCF-42DB-A055-B83E0824ACCE}" type="datetime1">
              <a:rPr lang="en-GB"/>
              <a:pPr lvl="0"/>
              <a:t>14/02/2020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DE8874-2D05-448E-ABB3-0193E4BF81F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89EE29-FBAE-481A-A568-71F207B664D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49C1F53-7688-4060-9138-702F27DAF0C9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558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16E58-DEFA-4C6A-9D2F-43033CAB1FF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11A3BC-459F-4CE3-BC93-1052A144713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53EF7A9-2562-4D98-ACDF-ED6DD483EAF9}" type="datetime1">
              <a:rPr lang="en-GB"/>
              <a:pPr lvl="0"/>
              <a:t>14/02/2020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39F0E9-A737-434D-A9FB-065E48C3ECE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2E5000-EE9A-4E57-8076-F0AE28A248E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9C20FEC-5A6C-4BE8-B9F5-1795EEEBDA6E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200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7AE7E3-A9D0-45AB-8C49-BD7F74EFDC9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CAAE589-7B94-4297-9678-1416DB49D5B3}" type="datetime1">
              <a:rPr lang="en-GB"/>
              <a:pPr lvl="0"/>
              <a:t>14/02/2020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E38B3B-EFAF-4F38-BCD3-DD2E0EE7379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7D486F-DBC4-4110-A30A-5013D6AE640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3B64461-6663-4D03-B494-AED2AAD26D22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189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3F000-69DF-4E37-A31E-25F4236DB07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CB4EA7-21BC-46F4-BE75-0881EC27248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C17F5F-92D8-49B6-9C15-59114B7EE615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914501-2AA7-49CA-821D-7F36A5392E4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F20D5A3-1CC4-414F-9CF2-A674234C6AB6}" type="datetime1">
              <a:rPr lang="en-GB"/>
              <a:pPr lvl="0"/>
              <a:t>14/02/2020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0D67C-C618-4A63-A8BD-3FCC0593D76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7C5E43-B2EF-4965-BE0A-4806AB852EE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639A415-817A-4683-B878-4A888E4AA87A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699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26AE0-5523-4E44-930F-42767EEC339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3EE740-F86F-4C98-968F-1D80CD07657B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lang="en-GB" sz="3200"/>
            </a:lvl1pPr>
          </a:lstStyle>
          <a:p>
            <a:pPr lvl="0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434E68-1DB5-40A3-8AF0-D654C9D47A3A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50F428-B851-41B7-97D2-EEBA0CCE47F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981FE12-A8C5-4625-A175-8DDFE122FBA4}" type="datetime1">
              <a:rPr lang="en-GB"/>
              <a:pPr lvl="0"/>
              <a:t>14/02/2020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B8143B-AD79-4FCF-B8C8-1D24CA3B233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3413B8-C2B3-4D67-87EB-7EC906832D9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C1221D2-DC89-46BC-BF57-CC02A706482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751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B3AEFD-2709-452E-A41E-A7C0BFC028E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FA6D3F-01E1-4C99-9EDE-A5F0781FBD4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EC7CF4-415F-435F-AF6C-D020DCE5DCC5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2CCD5AB7-E354-4270-8F69-11677869E438}" type="datetime1">
              <a:rPr lang="en-GB"/>
              <a:pPr lvl="0"/>
              <a:t>14/02/2020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64A27D-0771-440F-AE27-3508C9FB0F15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9E569-B742-45EE-88D6-0543963E2533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C2BAF4E1-762F-44B3-8A6A-A3B16EE17D46}" type="slidenum"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0FA0F-7349-4906-8D4D-E6A79E669933}"/>
              </a:ext>
            </a:extLst>
          </p:cNvPr>
          <p:cNvSpPr txBox="1"/>
          <p:nvPr/>
        </p:nvSpPr>
        <p:spPr>
          <a:xfrm>
            <a:off x="2052956" y="269885"/>
            <a:ext cx="7959285" cy="4107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rmAutofit fontScale="92500"/>
          </a:bodyPr>
          <a:lstStyle/>
          <a:p>
            <a:pPr marL="0" marR="0" lvl="0" indent="0" algn="ctr" defTabSz="914400" rtl="0" fontAlgn="auto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600" b="0" i="0" u="none" strike="noStrike" kern="1200" cap="none" spc="0" baseline="0" dirty="0">
                <a:solidFill>
                  <a:srgbClr val="000000"/>
                </a:solidFill>
                <a:uFillTx/>
                <a:latin typeface="Calibri Light"/>
              </a:rPr>
              <a:t>IMO Formal Safety Assessment – IALA Tool Box – 1018 </a:t>
            </a:r>
            <a:r>
              <a:rPr lang="en-GB" sz="1200" b="0" i="0" u="none" strike="noStrike" kern="1200" cap="none" spc="0" baseline="0" dirty="0">
                <a:solidFill>
                  <a:srgbClr val="000000"/>
                </a:solidFill>
                <a:uFillTx/>
                <a:latin typeface="Calibri Light"/>
              </a:rPr>
              <a:t>ARM11-10.7</a:t>
            </a:r>
          </a:p>
        </p:txBody>
      </p:sp>
      <p:sp>
        <p:nvSpPr>
          <p:cNvPr id="3" name="Rounded Rectangle 7">
            <a:extLst>
              <a:ext uri="{FF2B5EF4-FFF2-40B4-BE49-F238E27FC236}">
                <a16:creationId xmlns:a16="http://schemas.microsoft.com/office/drawing/2014/main" id="{6D678E92-9F3C-43DF-B25E-84715996B4C6}"/>
              </a:ext>
            </a:extLst>
          </p:cNvPr>
          <p:cNvSpPr/>
          <p:nvPr/>
        </p:nvSpPr>
        <p:spPr>
          <a:xfrm>
            <a:off x="2139503" y="1045963"/>
            <a:ext cx="1439997" cy="96728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FFFFFF"/>
                </a:solidFill>
                <a:uFillTx/>
                <a:latin typeface="Calibri Light"/>
              </a:rPr>
              <a:t>Step 1: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FFFFFF"/>
                </a:solidFill>
                <a:uFillTx/>
                <a:latin typeface="Calibri Light"/>
              </a:rPr>
              <a:t>Hazard Identification</a:t>
            </a:r>
          </a:p>
        </p:txBody>
      </p:sp>
      <p:sp>
        <p:nvSpPr>
          <p:cNvPr id="4" name="Rounded Rectangle 10">
            <a:extLst>
              <a:ext uri="{FF2B5EF4-FFF2-40B4-BE49-F238E27FC236}">
                <a16:creationId xmlns:a16="http://schemas.microsoft.com/office/drawing/2014/main" id="{2C0FF5DB-C903-487E-85C3-A69126A10A65}"/>
              </a:ext>
            </a:extLst>
          </p:cNvPr>
          <p:cNvSpPr/>
          <p:nvPr/>
        </p:nvSpPr>
        <p:spPr>
          <a:xfrm>
            <a:off x="3902549" y="1045963"/>
            <a:ext cx="1439997" cy="96728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FFFFFF"/>
                </a:solidFill>
                <a:uFillTx/>
                <a:latin typeface="Calibri Light"/>
              </a:rPr>
              <a:t>Step 2: Score Risk</a:t>
            </a:r>
          </a:p>
        </p:txBody>
      </p:sp>
      <p:sp>
        <p:nvSpPr>
          <p:cNvPr id="5" name="Rounded Rectangle 11">
            <a:extLst>
              <a:ext uri="{FF2B5EF4-FFF2-40B4-BE49-F238E27FC236}">
                <a16:creationId xmlns:a16="http://schemas.microsoft.com/office/drawing/2014/main" id="{AC72D89F-1CA5-4B8D-AB0E-347DC956C582}"/>
              </a:ext>
            </a:extLst>
          </p:cNvPr>
          <p:cNvSpPr/>
          <p:nvPr/>
        </p:nvSpPr>
        <p:spPr>
          <a:xfrm>
            <a:off x="3902549" y="2563721"/>
            <a:ext cx="1439997" cy="96728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FFFFFF"/>
                </a:solidFill>
                <a:uFillTx/>
                <a:latin typeface="Calibri Light"/>
              </a:rPr>
              <a:t>Step 3: Identify Risk Controls</a:t>
            </a:r>
          </a:p>
        </p:txBody>
      </p:sp>
      <p:sp>
        <p:nvSpPr>
          <p:cNvPr id="6" name="Rounded Rectangle 12">
            <a:extLst>
              <a:ext uri="{FF2B5EF4-FFF2-40B4-BE49-F238E27FC236}">
                <a16:creationId xmlns:a16="http://schemas.microsoft.com/office/drawing/2014/main" id="{F9662427-166E-44C2-8C1A-97EBC87C4987}"/>
              </a:ext>
            </a:extLst>
          </p:cNvPr>
          <p:cNvSpPr/>
          <p:nvPr/>
        </p:nvSpPr>
        <p:spPr>
          <a:xfrm>
            <a:off x="3902549" y="4237530"/>
            <a:ext cx="1439997" cy="96728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1" u="none" strike="noStrike" kern="1200" cap="none" spc="0" baseline="0">
                <a:solidFill>
                  <a:srgbClr val="FFFFFF"/>
                </a:solidFill>
                <a:uFillTx/>
                <a:latin typeface="Calibri Light"/>
              </a:rPr>
              <a:t>Step 4: Cost Benefit Analysis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1" u="none" strike="noStrike" kern="1200" cap="none" spc="0" baseline="0">
                <a:solidFill>
                  <a:srgbClr val="FFFFFF"/>
                </a:solidFill>
                <a:uFillTx/>
                <a:latin typeface="Calibri Light"/>
              </a:rPr>
              <a:t>Optional</a:t>
            </a:r>
          </a:p>
        </p:txBody>
      </p:sp>
      <p:sp>
        <p:nvSpPr>
          <p:cNvPr id="7" name="Rounded Rectangle 13">
            <a:extLst>
              <a:ext uri="{FF2B5EF4-FFF2-40B4-BE49-F238E27FC236}">
                <a16:creationId xmlns:a16="http://schemas.microsoft.com/office/drawing/2014/main" id="{15C69CCE-53B9-4916-AF4F-AB80E7866EAD}"/>
              </a:ext>
            </a:extLst>
          </p:cNvPr>
          <p:cNvSpPr/>
          <p:nvPr/>
        </p:nvSpPr>
        <p:spPr>
          <a:xfrm>
            <a:off x="5707163" y="1045963"/>
            <a:ext cx="1439997" cy="96728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50" b="0" i="0" u="none" strike="noStrike" kern="1200" cap="none" spc="0" baseline="0">
                <a:solidFill>
                  <a:srgbClr val="FFFFFF"/>
                </a:solidFill>
                <a:uFillTx/>
                <a:latin typeface="Calibri Light"/>
              </a:rPr>
              <a:t>Step 5: (1A)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50" b="0" i="0" u="none" strike="noStrike" kern="1200" cap="none" spc="0" baseline="0">
                <a:solidFill>
                  <a:srgbClr val="FFFFFF"/>
                </a:solidFill>
                <a:uFillTx/>
                <a:latin typeface="Calibri Light"/>
              </a:rPr>
              <a:t>Recommendations</a:t>
            </a:r>
          </a:p>
        </p:txBody>
      </p:sp>
      <p:cxnSp>
        <p:nvCxnSpPr>
          <p:cNvPr id="8" name="Straight Arrow Connector 19">
            <a:extLst>
              <a:ext uri="{FF2B5EF4-FFF2-40B4-BE49-F238E27FC236}">
                <a16:creationId xmlns:a16="http://schemas.microsoft.com/office/drawing/2014/main" id="{D0A7E6DE-2A69-4B6C-8B03-BC2378C95DFE}"/>
              </a:ext>
            </a:extLst>
          </p:cNvPr>
          <p:cNvCxnSpPr>
            <a:stCxn id="3" idx="1"/>
            <a:endCxn id="4" idx="3"/>
          </p:cNvCxnSpPr>
          <p:nvPr/>
        </p:nvCxnSpPr>
        <p:spPr>
          <a:xfrm>
            <a:off x="3579500" y="1529607"/>
            <a:ext cx="323049" cy="0"/>
          </a:xfrm>
          <a:prstGeom prst="straightConnector1">
            <a:avLst/>
          </a:prstGeom>
          <a:noFill/>
          <a:ln w="31747" cap="flat">
            <a:solidFill>
              <a:srgbClr val="4472C4"/>
            </a:solidFill>
            <a:prstDash val="solid"/>
            <a:miter/>
            <a:headEnd type="arrow"/>
            <a:tailEnd type="arrow"/>
          </a:ln>
        </p:spPr>
      </p:cxnSp>
      <p:cxnSp>
        <p:nvCxnSpPr>
          <p:cNvPr id="9" name="Straight Arrow Connector 20">
            <a:extLst>
              <a:ext uri="{FF2B5EF4-FFF2-40B4-BE49-F238E27FC236}">
                <a16:creationId xmlns:a16="http://schemas.microsoft.com/office/drawing/2014/main" id="{1BC562DD-C099-4A1F-BE12-C891702A65DF}"/>
              </a:ext>
            </a:extLst>
          </p:cNvPr>
          <p:cNvCxnSpPr>
            <a:stCxn id="4" idx="1"/>
            <a:endCxn id="7" idx="3"/>
          </p:cNvCxnSpPr>
          <p:nvPr/>
        </p:nvCxnSpPr>
        <p:spPr>
          <a:xfrm>
            <a:off x="5342546" y="1529607"/>
            <a:ext cx="364617" cy="0"/>
          </a:xfrm>
          <a:prstGeom prst="straightConnector1">
            <a:avLst/>
          </a:prstGeom>
          <a:noFill/>
          <a:ln w="31747" cap="flat">
            <a:solidFill>
              <a:srgbClr val="4472C4"/>
            </a:solidFill>
            <a:prstDash val="solid"/>
            <a:miter/>
            <a:headEnd type="arrow"/>
            <a:tailEnd type="arrow"/>
          </a:ln>
        </p:spPr>
      </p:cxnSp>
      <p:cxnSp>
        <p:nvCxnSpPr>
          <p:cNvPr id="10" name="Straight Arrow Connector 21">
            <a:extLst>
              <a:ext uri="{FF2B5EF4-FFF2-40B4-BE49-F238E27FC236}">
                <a16:creationId xmlns:a16="http://schemas.microsoft.com/office/drawing/2014/main" id="{8FDCDE55-DB95-43F7-8F91-AED5F7126444}"/>
              </a:ext>
            </a:extLst>
          </p:cNvPr>
          <p:cNvCxnSpPr>
            <a:stCxn id="4" idx="2"/>
            <a:endCxn id="5" idx="0"/>
          </p:cNvCxnSpPr>
          <p:nvPr/>
        </p:nvCxnSpPr>
        <p:spPr>
          <a:xfrm>
            <a:off x="4622548" y="2013251"/>
            <a:ext cx="0" cy="550470"/>
          </a:xfrm>
          <a:prstGeom prst="straightConnector1">
            <a:avLst/>
          </a:prstGeom>
          <a:noFill/>
          <a:ln w="31747" cap="flat">
            <a:solidFill>
              <a:srgbClr val="4472C4"/>
            </a:solidFill>
            <a:prstDash val="solid"/>
            <a:miter/>
            <a:headEnd type="arrow"/>
            <a:tailEnd type="arrow"/>
          </a:ln>
        </p:spPr>
      </p:cxnSp>
      <p:cxnSp>
        <p:nvCxnSpPr>
          <p:cNvPr id="11" name="Straight Arrow Connector 22">
            <a:extLst>
              <a:ext uri="{FF2B5EF4-FFF2-40B4-BE49-F238E27FC236}">
                <a16:creationId xmlns:a16="http://schemas.microsoft.com/office/drawing/2014/main" id="{94A00CDA-EC78-4375-9B53-33A3BF0662D9}"/>
              </a:ext>
            </a:extLst>
          </p:cNvPr>
          <p:cNvCxnSpPr>
            <a:stCxn id="5" idx="2"/>
          </p:cNvCxnSpPr>
          <p:nvPr/>
        </p:nvCxnSpPr>
        <p:spPr>
          <a:xfrm>
            <a:off x="4622548" y="3531010"/>
            <a:ext cx="0" cy="683057"/>
          </a:xfrm>
          <a:prstGeom prst="straightConnector1">
            <a:avLst/>
          </a:prstGeom>
          <a:noFill/>
          <a:ln w="31747" cap="flat">
            <a:solidFill>
              <a:srgbClr val="4472C4"/>
            </a:solidFill>
            <a:prstDash val="solid"/>
            <a:miter/>
            <a:headEnd type="arrow"/>
            <a:tailEnd type="arrow"/>
          </a:ln>
        </p:spPr>
      </p:cxnSp>
      <p:cxnSp>
        <p:nvCxnSpPr>
          <p:cNvPr id="12" name="Connector: Elbow 38">
            <a:extLst>
              <a:ext uri="{FF2B5EF4-FFF2-40B4-BE49-F238E27FC236}">
                <a16:creationId xmlns:a16="http://schemas.microsoft.com/office/drawing/2014/main" id="{4376DC2B-56F0-4067-8FAD-C375F915C6B9}"/>
              </a:ext>
            </a:extLst>
          </p:cNvPr>
          <p:cNvCxnSpPr>
            <a:stCxn id="3" idx="2"/>
            <a:endCxn id="5" idx="3"/>
          </p:cNvCxnSpPr>
          <p:nvPr/>
        </p:nvCxnSpPr>
        <p:spPr>
          <a:xfrm rot="16200000" flipH="1">
            <a:off x="2863968" y="2008784"/>
            <a:ext cx="1034114" cy="1043047"/>
          </a:xfrm>
          <a:prstGeom prst="bentConnector2">
            <a:avLst/>
          </a:prstGeom>
          <a:noFill/>
          <a:ln w="31747" cap="flat">
            <a:solidFill>
              <a:srgbClr val="4472C4"/>
            </a:solidFill>
            <a:prstDash val="solid"/>
            <a:miter/>
            <a:headEnd type="arrow"/>
            <a:tailEnd type="arrow"/>
          </a:ln>
        </p:spPr>
      </p:cxnSp>
      <p:cxnSp>
        <p:nvCxnSpPr>
          <p:cNvPr id="13" name="Connector: Elbow 43">
            <a:extLst>
              <a:ext uri="{FF2B5EF4-FFF2-40B4-BE49-F238E27FC236}">
                <a16:creationId xmlns:a16="http://schemas.microsoft.com/office/drawing/2014/main" id="{75F1C884-61EF-4C54-95A8-14563D6AC8B4}"/>
              </a:ext>
            </a:extLst>
          </p:cNvPr>
          <p:cNvCxnSpPr>
            <a:stCxn id="5" idx="1"/>
            <a:endCxn id="7" idx="2"/>
          </p:cNvCxnSpPr>
          <p:nvPr/>
        </p:nvCxnSpPr>
        <p:spPr>
          <a:xfrm flipV="1">
            <a:off x="5342546" y="2013251"/>
            <a:ext cx="1084616" cy="1034114"/>
          </a:xfrm>
          <a:prstGeom prst="bentConnector2">
            <a:avLst/>
          </a:prstGeom>
          <a:noFill/>
          <a:ln w="31747" cap="flat">
            <a:solidFill>
              <a:srgbClr val="4472C4"/>
            </a:solidFill>
            <a:prstDash val="solid"/>
            <a:miter/>
            <a:headEnd type="arrow"/>
            <a:tailEnd type="arrow"/>
          </a:ln>
        </p:spPr>
      </p:cxnSp>
      <p:cxnSp>
        <p:nvCxnSpPr>
          <p:cNvPr id="14" name="Connector: Elbow 46">
            <a:extLst>
              <a:ext uri="{FF2B5EF4-FFF2-40B4-BE49-F238E27FC236}">
                <a16:creationId xmlns:a16="http://schemas.microsoft.com/office/drawing/2014/main" id="{B3B29B75-62E6-44B4-A848-E11FBC8887DD}"/>
              </a:ext>
            </a:extLst>
          </p:cNvPr>
          <p:cNvCxnSpPr>
            <a:stCxn id="6" idx="1"/>
            <a:endCxn id="7" idx="2"/>
          </p:cNvCxnSpPr>
          <p:nvPr/>
        </p:nvCxnSpPr>
        <p:spPr>
          <a:xfrm flipV="1">
            <a:off x="5342546" y="2013251"/>
            <a:ext cx="1084616" cy="2707923"/>
          </a:xfrm>
          <a:prstGeom prst="bentConnector2">
            <a:avLst/>
          </a:prstGeom>
          <a:noFill/>
          <a:ln w="31747" cap="flat">
            <a:solidFill>
              <a:srgbClr val="4472C4"/>
            </a:solidFill>
            <a:prstDash val="solid"/>
            <a:miter/>
            <a:headEnd type="arrow"/>
            <a:tailEnd type="arrow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57F99-09A6-4FC8-AC57-6C04426C8206}"/>
              </a:ext>
            </a:extLst>
          </p:cNvPr>
          <p:cNvSpPr txBox="1"/>
          <p:nvPr/>
        </p:nvSpPr>
        <p:spPr>
          <a:xfrm>
            <a:off x="2052956" y="269885"/>
            <a:ext cx="7959285" cy="4107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600" b="0" i="0" u="none" strike="noStrike" kern="1200" cap="none" spc="0" baseline="0">
                <a:solidFill>
                  <a:srgbClr val="000000"/>
                </a:solidFill>
                <a:uFillTx/>
                <a:latin typeface="Calibri Light"/>
              </a:rPr>
              <a:t>IMO Formal Safety Assessment – IALA Tool Box</a:t>
            </a: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74309C16-7828-44AD-9677-9D6D7D0406F3}"/>
              </a:ext>
            </a:extLst>
          </p:cNvPr>
          <p:cNvGrpSpPr/>
          <p:nvPr/>
        </p:nvGrpSpPr>
        <p:grpSpPr>
          <a:xfrm>
            <a:off x="2052956" y="738295"/>
            <a:ext cx="5698623" cy="5265179"/>
            <a:chOff x="2052956" y="738295"/>
            <a:chExt cx="5698623" cy="5265179"/>
          </a:xfrm>
        </p:grpSpPr>
        <p:sp>
          <p:nvSpPr>
            <p:cNvPr id="4" name="Rectangle 4">
              <a:extLst>
                <a:ext uri="{FF2B5EF4-FFF2-40B4-BE49-F238E27FC236}">
                  <a16:creationId xmlns:a16="http://schemas.microsoft.com/office/drawing/2014/main" id="{9D013C4F-A3EB-45DD-84D7-E478D6D5FC72}"/>
                </a:ext>
              </a:extLst>
            </p:cNvPr>
            <p:cNvSpPr/>
            <p:nvPr/>
          </p:nvSpPr>
          <p:spPr>
            <a:xfrm>
              <a:off x="2052956" y="738295"/>
              <a:ext cx="5228374" cy="5265179"/>
            </a:xfrm>
            <a:prstGeom prst="rect">
              <a:avLst/>
            </a:prstGeom>
            <a:noFill/>
            <a:ln w="38103" cap="flat">
              <a:solidFill>
                <a:srgbClr val="4472C4"/>
              </a:solidFill>
              <a:custDash>
                <a:ds d="100000" sp="100000"/>
              </a:custDash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cxnSp>
          <p:nvCxnSpPr>
            <p:cNvPr id="5" name="Straight Arrow Connector 5">
              <a:extLst>
                <a:ext uri="{FF2B5EF4-FFF2-40B4-BE49-F238E27FC236}">
                  <a16:creationId xmlns:a16="http://schemas.microsoft.com/office/drawing/2014/main" id="{18717A5C-F601-4842-994D-9F3465B187EF}"/>
                </a:ext>
              </a:extLst>
            </p:cNvPr>
            <p:cNvCxnSpPr/>
            <p:nvPr/>
          </p:nvCxnSpPr>
          <p:spPr>
            <a:xfrm flipH="1">
              <a:off x="7281330" y="993751"/>
              <a:ext cx="470249" cy="0"/>
            </a:xfrm>
            <a:prstGeom prst="straightConnector1">
              <a:avLst/>
            </a:prstGeom>
            <a:noFill/>
            <a:ln w="38103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</p:grpSp>
      <p:grpSp>
        <p:nvGrpSpPr>
          <p:cNvPr id="6" name="Group 6">
            <a:extLst>
              <a:ext uri="{FF2B5EF4-FFF2-40B4-BE49-F238E27FC236}">
                <a16:creationId xmlns:a16="http://schemas.microsoft.com/office/drawing/2014/main" id="{02F33EC8-5EFC-4C0D-9111-3E049B98DDE4}"/>
              </a:ext>
            </a:extLst>
          </p:cNvPr>
          <p:cNvGrpSpPr/>
          <p:nvPr/>
        </p:nvGrpSpPr>
        <p:grpSpPr>
          <a:xfrm>
            <a:off x="3819302" y="949723"/>
            <a:ext cx="3940150" cy="2790858"/>
            <a:chOff x="3819302" y="949723"/>
            <a:chExt cx="3940150" cy="2790858"/>
          </a:xfrm>
        </p:grpSpPr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011AFD84-6123-4CFB-BE9B-47CB1441D97A}"/>
                </a:ext>
              </a:extLst>
            </p:cNvPr>
            <p:cNvSpPr/>
            <p:nvPr/>
          </p:nvSpPr>
          <p:spPr>
            <a:xfrm>
              <a:off x="3819302" y="949723"/>
              <a:ext cx="1693697" cy="2790858"/>
            </a:xfrm>
            <a:prstGeom prst="rect">
              <a:avLst/>
            </a:prstGeom>
            <a:noFill/>
            <a:ln w="38103" cap="flat">
              <a:solidFill>
                <a:srgbClr val="7F7F7F"/>
              </a:solidFill>
              <a:custDash>
                <a:ds d="100000" sp="100000"/>
              </a:custDash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cxnSp>
          <p:nvCxnSpPr>
            <p:cNvPr id="8" name="Straight Arrow Connector 8">
              <a:extLst>
                <a:ext uri="{FF2B5EF4-FFF2-40B4-BE49-F238E27FC236}">
                  <a16:creationId xmlns:a16="http://schemas.microsoft.com/office/drawing/2014/main" id="{C7FB360A-BCBA-43C2-9DB3-A593CAA5BFDE}"/>
                </a:ext>
              </a:extLst>
            </p:cNvPr>
            <p:cNvCxnSpPr/>
            <p:nvPr/>
          </p:nvCxnSpPr>
          <p:spPr>
            <a:xfrm flipH="1">
              <a:off x="5512999" y="2831924"/>
              <a:ext cx="2246453" cy="0"/>
            </a:xfrm>
            <a:prstGeom prst="straightConnector1">
              <a:avLst/>
            </a:prstGeom>
            <a:noFill/>
            <a:ln w="38103" cap="flat">
              <a:solidFill>
                <a:srgbClr val="7F7F7F"/>
              </a:solidFill>
              <a:prstDash val="solid"/>
              <a:miter/>
              <a:tailEnd type="arrow"/>
            </a:ln>
          </p:spPr>
        </p:cxn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834E497B-1169-4AD1-993E-B544A972F4FB}"/>
              </a:ext>
            </a:extLst>
          </p:cNvPr>
          <p:cNvGrpSpPr/>
          <p:nvPr/>
        </p:nvGrpSpPr>
        <p:grpSpPr>
          <a:xfrm>
            <a:off x="3749954" y="854525"/>
            <a:ext cx="3968404" cy="5053742"/>
            <a:chOff x="3749954" y="854525"/>
            <a:chExt cx="3968404" cy="5053742"/>
          </a:xfrm>
        </p:grpSpPr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8A21282C-5C02-4256-B6C3-508F1295FC99}"/>
                </a:ext>
              </a:extLst>
            </p:cNvPr>
            <p:cNvSpPr/>
            <p:nvPr/>
          </p:nvSpPr>
          <p:spPr>
            <a:xfrm>
              <a:off x="3749954" y="854525"/>
              <a:ext cx="1819399" cy="5053742"/>
            </a:xfrm>
            <a:prstGeom prst="rect">
              <a:avLst/>
            </a:prstGeom>
            <a:noFill/>
            <a:ln w="38103" cap="flat">
              <a:solidFill>
                <a:srgbClr val="F39600"/>
              </a:solidFill>
              <a:custDash>
                <a:ds d="100000" sp="100000"/>
              </a:custDash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cxnSp>
          <p:nvCxnSpPr>
            <p:cNvPr id="11" name="Straight Arrow Connector 11">
              <a:extLst>
                <a:ext uri="{FF2B5EF4-FFF2-40B4-BE49-F238E27FC236}">
                  <a16:creationId xmlns:a16="http://schemas.microsoft.com/office/drawing/2014/main" id="{AF693D9D-9F21-4232-B6E9-25C2939FF165}"/>
                </a:ext>
              </a:extLst>
            </p:cNvPr>
            <p:cNvCxnSpPr/>
            <p:nvPr/>
          </p:nvCxnSpPr>
          <p:spPr>
            <a:xfrm flipH="1">
              <a:off x="5536216" y="4108682"/>
              <a:ext cx="2182142" cy="9"/>
            </a:xfrm>
            <a:prstGeom prst="straightConnector1">
              <a:avLst/>
            </a:prstGeom>
            <a:noFill/>
            <a:ln w="38103" cap="flat">
              <a:solidFill>
                <a:srgbClr val="F39600"/>
              </a:solidFill>
              <a:prstDash val="solid"/>
              <a:miter/>
              <a:tailEnd type="arrow"/>
            </a:ln>
          </p:spPr>
        </p:cxnSp>
      </p:grpSp>
      <p:sp>
        <p:nvSpPr>
          <p:cNvPr id="12" name="Rounded Rectangle 7">
            <a:extLst>
              <a:ext uri="{FF2B5EF4-FFF2-40B4-BE49-F238E27FC236}">
                <a16:creationId xmlns:a16="http://schemas.microsoft.com/office/drawing/2014/main" id="{33C1B54B-9406-4E9A-89C7-F0F4EE53F534}"/>
              </a:ext>
            </a:extLst>
          </p:cNvPr>
          <p:cNvSpPr/>
          <p:nvPr/>
        </p:nvSpPr>
        <p:spPr>
          <a:xfrm>
            <a:off x="2139503" y="1045963"/>
            <a:ext cx="1439997" cy="96728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FFFFFF"/>
                </a:solidFill>
                <a:uFillTx/>
                <a:latin typeface="Calibri Light"/>
              </a:rPr>
              <a:t>Step 1: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FFFFFF"/>
                </a:solidFill>
                <a:uFillTx/>
                <a:latin typeface="Calibri Light"/>
              </a:rPr>
              <a:t>Hazard Identification</a:t>
            </a:r>
          </a:p>
        </p:txBody>
      </p:sp>
      <p:sp>
        <p:nvSpPr>
          <p:cNvPr id="13" name="Rounded Rectangle 10">
            <a:extLst>
              <a:ext uri="{FF2B5EF4-FFF2-40B4-BE49-F238E27FC236}">
                <a16:creationId xmlns:a16="http://schemas.microsoft.com/office/drawing/2014/main" id="{A6395DA9-1AEB-466E-A61F-222DA316049F}"/>
              </a:ext>
            </a:extLst>
          </p:cNvPr>
          <p:cNvSpPr/>
          <p:nvPr/>
        </p:nvSpPr>
        <p:spPr>
          <a:xfrm>
            <a:off x="3902549" y="1045963"/>
            <a:ext cx="1439997" cy="96728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FFFFFF"/>
                </a:solidFill>
                <a:uFillTx/>
                <a:latin typeface="Calibri Light"/>
              </a:rPr>
              <a:t>Step 2: Score Risk</a:t>
            </a:r>
          </a:p>
        </p:txBody>
      </p:sp>
      <p:sp>
        <p:nvSpPr>
          <p:cNvPr id="14" name="Rounded Rectangle 11">
            <a:extLst>
              <a:ext uri="{FF2B5EF4-FFF2-40B4-BE49-F238E27FC236}">
                <a16:creationId xmlns:a16="http://schemas.microsoft.com/office/drawing/2014/main" id="{C7930B63-38C5-4401-B6C0-E6F96FC73351}"/>
              </a:ext>
            </a:extLst>
          </p:cNvPr>
          <p:cNvSpPr/>
          <p:nvPr/>
        </p:nvSpPr>
        <p:spPr>
          <a:xfrm>
            <a:off x="3902549" y="2563721"/>
            <a:ext cx="1439997" cy="96728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FFFFFF"/>
                </a:solidFill>
                <a:uFillTx/>
                <a:latin typeface="Calibri Light"/>
              </a:rPr>
              <a:t>Step 3: Identify Risk Controls</a:t>
            </a:r>
          </a:p>
        </p:txBody>
      </p:sp>
      <p:sp>
        <p:nvSpPr>
          <p:cNvPr id="15" name="Rounded Rectangle 12">
            <a:extLst>
              <a:ext uri="{FF2B5EF4-FFF2-40B4-BE49-F238E27FC236}">
                <a16:creationId xmlns:a16="http://schemas.microsoft.com/office/drawing/2014/main" id="{42296B63-0D09-4D77-AFB1-E7A2BC00B4FB}"/>
              </a:ext>
            </a:extLst>
          </p:cNvPr>
          <p:cNvSpPr/>
          <p:nvPr/>
        </p:nvSpPr>
        <p:spPr>
          <a:xfrm>
            <a:off x="3902549" y="4237530"/>
            <a:ext cx="1439997" cy="96728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1" u="none" strike="noStrike" kern="1200" cap="none" spc="0" baseline="0">
                <a:solidFill>
                  <a:srgbClr val="FFFFFF"/>
                </a:solidFill>
                <a:uFillTx/>
                <a:latin typeface="Calibri Light"/>
              </a:rPr>
              <a:t>Step 4: Cost Benefit Analysis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1" u="none" strike="noStrike" kern="1200" cap="none" spc="0" baseline="0">
                <a:solidFill>
                  <a:srgbClr val="FFFFFF"/>
                </a:solidFill>
                <a:uFillTx/>
                <a:latin typeface="Calibri Light"/>
              </a:rPr>
              <a:t>Optional</a:t>
            </a:r>
          </a:p>
        </p:txBody>
      </p:sp>
      <p:sp>
        <p:nvSpPr>
          <p:cNvPr id="16" name="Rounded Rectangle 13">
            <a:extLst>
              <a:ext uri="{FF2B5EF4-FFF2-40B4-BE49-F238E27FC236}">
                <a16:creationId xmlns:a16="http://schemas.microsoft.com/office/drawing/2014/main" id="{6252376E-63B4-49AE-8060-931B1BAB4CF7}"/>
              </a:ext>
            </a:extLst>
          </p:cNvPr>
          <p:cNvSpPr/>
          <p:nvPr/>
        </p:nvSpPr>
        <p:spPr>
          <a:xfrm>
            <a:off x="5707163" y="1045963"/>
            <a:ext cx="1439997" cy="96728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50" b="0" i="0" u="none" strike="noStrike" kern="1200" cap="none" spc="0" baseline="0">
                <a:solidFill>
                  <a:srgbClr val="FFFFFF"/>
                </a:solidFill>
                <a:uFillTx/>
                <a:latin typeface="Calibri Light"/>
              </a:rPr>
              <a:t>Step 5: (1A)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50" b="0" i="0" u="none" strike="noStrike" kern="1200" cap="none" spc="0" baseline="0">
                <a:solidFill>
                  <a:srgbClr val="FFFFFF"/>
                </a:solidFill>
                <a:uFillTx/>
                <a:latin typeface="Calibri Light"/>
              </a:rPr>
              <a:t>Recommendations</a:t>
            </a:r>
          </a:p>
        </p:txBody>
      </p:sp>
      <p:cxnSp>
        <p:nvCxnSpPr>
          <p:cNvPr id="17" name="Straight Arrow Connector 19">
            <a:extLst>
              <a:ext uri="{FF2B5EF4-FFF2-40B4-BE49-F238E27FC236}">
                <a16:creationId xmlns:a16="http://schemas.microsoft.com/office/drawing/2014/main" id="{7B752385-D37B-4455-9229-2EDD7520E132}"/>
              </a:ext>
            </a:extLst>
          </p:cNvPr>
          <p:cNvCxnSpPr>
            <a:stCxn id="12" idx="1"/>
            <a:endCxn id="13" idx="3"/>
          </p:cNvCxnSpPr>
          <p:nvPr/>
        </p:nvCxnSpPr>
        <p:spPr>
          <a:xfrm>
            <a:off x="3579500" y="1529607"/>
            <a:ext cx="323049" cy="0"/>
          </a:xfrm>
          <a:prstGeom prst="straightConnector1">
            <a:avLst/>
          </a:prstGeom>
          <a:noFill/>
          <a:ln w="19046" cap="flat">
            <a:solidFill>
              <a:srgbClr val="4472C4"/>
            </a:solidFill>
            <a:prstDash val="solid"/>
            <a:miter/>
            <a:headEnd type="arrow"/>
            <a:tailEnd type="arrow"/>
          </a:ln>
        </p:spPr>
      </p:cxnSp>
      <p:cxnSp>
        <p:nvCxnSpPr>
          <p:cNvPr id="18" name="Straight Arrow Connector 20">
            <a:extLst>
              <a:ext uri="{FF2B5EF4-FFF2-40B4-BE49-F238E27FC236}">
                <a16:creationId xmlns:a16="http://schemas.microsoft.com/office/drawing/2014/main" id="{4119536A-FBC2-4ABB-BDC4-00DC0C2FAE29}"/>
              </a:ext>
            </a:extLst>
          </p:cNvPr>
          <p:cNvCxnSpPr>
            <a:stCxn id="13" idx="1"/>
            <a:endCxn id="16" idx="3"/>
          </p:cNvCxnSpPr>
          <p:nvPr/>
        </p:nvCxnSpPr>
        <p:spPr>
          <a:xfrm>
            <a:off x="5342546" y="1529607"/>
            <a:ext cx="364617" cy="0"/>
          </a:xfrm>
          <a:prstGeom prst="straightConnector1">
            <a:avLst/>
          </a:prstGeom>
          <a:noFill/>
          <a:ln w="19046" cap="flat">
            <a:solidFill>
              <a:srgbClr val="4472C4"/>
            </a:solidFill>
            <a:prstDash val="solid"/>
            <a:miter/>
            <a:headEnd type="arrow"/>
            <a:tailEnd type="arrow"/>
          </a:ln>
        </p:spPr>
      </p:cxnSp>
      <p:cxnSp>
        <p:nvCxnSpPr>
          <p:cNvPr id="19" name="Straight Arrow Connector 21">
            <a:extLst>
              <a:ext uri="{FF2B5EF4-FFF2-40B4-BE49-F238E27FC236}">
                <a16:creationId xmlns:a16="http://schemas.microsoft.com/office/drawing/2014/main" id="{D1EB7B35-4E7C-4482-9B60-8518F287970C}"/>
              </a:ext>
            </a:extLst>
          </p:cNvPr>
          <p:cNvCxnSpPr>
            <a:endCxn id="14" idx="0"/>
          </p:cNvCxnSpPr>
          <p:nvPr/>
        </p:nvCxnSpPr>
        <p:spPr>
          <a:xfrm>
            <a:off x="4622548" y="1859917"/>
            <a:ext cx="0" cy="703804"/>
          </a:xfrm>
          <a:prstGeom prst="straightConnector1">
            <a:avLst/>
          </a:prstGeom>
          <a:noFill/>
          <a:ln w="19046" cap="flat">
            <a:solidFill>
              <a:srgbClr val="4472C4"/>
            </a:solidFill>
            <a:prstDash val="solid"/>
            <a:miter/>
            <a:headEnd type="arrow"/>
            <a:tailEnd type="arrow"/>
          </a:ln>
        </p:spPr>
      </p:cxnSp>
      <p:cxnSp>
        <p:nvCxnSpPr>
          <p:cNvPr id="20" name="Straight Arrow Connector 22">
            <a:extLst>
              <a:ext uri="{FF2B5EF4-FFF2-40B4-BE49-F238E27FC236}">
                <a16:creationId xmlns:a16="http://schemas.microsoft.com/office/drawing/2014/main" id="{B5B7BB56-3AAE-43F8-94C8-39FB14AC2856}"/>
              </a:ext>
            </a:extLst>
          </p:cNvPr>
          <p:cNvCxnSpPr>
            <a:stCxn id="14" idx="2"/>
          </p:cNvCxnSpPr>
          <p:nvPr/>
        </p:nvCxnSpPr>
        <p:spPr>
          <a:xfrm>
            <a:off x="4622548" y="3531010"/>
            <a:ext cx="0" cy="683057"/>
          </a:xfrm>
          <a:prstGeom prst="straightConnector1">
            <a:avLst/>
          </a:prstGeom>
          <a:noFill/>
          <a:ln w="19046" cap="flat">
            <a:solidFill>
              <a:srgbClr val="4472C4"/>
            </a:solidFill>
            <a:prstDash val="solid"/>
            <a:miter/>
            <a:headEnd type="arrow"/>
            <a:tailEnd type="arrow"/>
          </a:ln>
        </p:spPr>
      </p:cxnSp>
      <p:grpSp>
        <p:nvGrpSpPr>
          <p:cNvPr id="21" name="Group 23">
            <a:extLst>
              <a:ext uri="{FF2B5EF4-FFF2-40B4-BE49-F238E27FC236}">
                <a16:creationId xmlns:a16="http://schemas.microsoft.com/office/drawing/2014/main" id="{ED39D7DE-FBFB-47D6-87F9-D8F9BC84CF25}"/>
              </a:ext>
            </a:extLst>
          </p:cNvPr>
          <p:cNvGrpSpPr/>
          <p:nvPr/>
        </p:nvGrpSpPr>
        <p:grpSpPr>
          <a:xfrm>
            <a:off x="7804614" y="839720"/>
            <a:ext cx="2207644" cy="1443554"/>
            <a:chOff x="7804614" y="839720"/>
            <a:chExt cx="2207644" cy="1443554"/>
          </a:xfrm>
        </p:grpSpPr>
        <p:grpSp>
          <p:nvGrpSpPr>
            <p:cNvPr id="22" name="Group 24">
              <a:extLst>
                <a:ext uri="{FF2B5EF4-FFF2-40B4-BE49-F238E27FC236}">
                  <a16:creationId xmlns:a16="http://schemas.microsoft.com/office/drawing/2014/main" id="{78A8C3A1-09FC-4828-9B30-DC7ADB2CDD3A}"/>
                </a:ext>
              </a:extLst>
            </p:cNvPr>
            <p:cNvGrpSpPr/>
            <p:nvPr/>
          </p:nvGrpSpPr>
          <p:grpSpPr>
            <a:xfrm>
              <a:off x="7804623" y="1172050"/>
              <a:ext cx="2207635" cy="1111224"/>
              <a:chOff x="7804623" y="1172050"/>
              <a:chExt cx="2207635" cy="1111224"/>
            </a:xfrm>
          </p:grpSpPr>
          <p:pic>
            <p:nvPicPr>
              <p:cNvPr id="23" name="Picture">
                <a:extLst>
                  <a:ext uri="{FF2B5EF4-FFF2-40B4-BE49-F238E27FC236}">
                    <a16:creationId xmlns:a16="http://schemas.microsoft.com/office/drawing/2014/main" id="{B09CD19A-C600-47CC-999C-DB05991884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804623" y="1172050"/>
                <a:ext cx="2207635" cy="1111224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sp>
            <p:nvSpPr>
              <p:cNvPr id="24" name="Rectangle 27">
                <a:extLst>
                  <a:ext uri="{FF2B5EF4-FFF2-40B4-BE49-F238E27FC236}">
                    <a16:creationId xmlns:a16="http://schemas.microsoft.com/office/drawing/2014/main" id="{843F308C-BFD7-4299-92F8-3488069FD33A}"/>
                  </a:ext>
                </a:extLst>
              </p:cNvPr>
              <p:cNvSpPr/>
              <p:nvPr/>
            </p:nvSpPr>
            <p:spPr>
              <a:xfrm>
                <a:off x="8299377" y="1175479"/>
                <a:ext cx="1705008" cy="879853"/>
              </a:xfrm>
              <a:prstGeom prst="rect">
                <a:avLst/>
              </a:prstGeom>
              <a:gradFill>
                <a:gsLst>
                  <a:gs pos="0">
                    <a:srgbClr val="00B050">
                      <a:alpha val="50000"/>
                    </a:srgbClr>
                  </a:gs>
                  <a:gs pos="100000">
                    <a:srgbClr val="FFFF00">
                      <a:alpha val="25000"/>
                    </a:srgbClr>
                  </a:gs>
                </a:gsLst>
                <a:lin ang="18900000"/>
              </a:gradFill>
              <a:ln cap="flat">
                <a:noFill/>
                <a:prstDash val="solid"/>
              </a:ln>
            </p:spPr>
            <p:txBody>
              <a:bodyPr vert="horz" wrap="square" lIns="91440" tIns="45720" rIns="91440" bIns="45720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</p:grpSp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id="{21C8D4D2-C690-4C20-9C34-6CBE5224B5DD}"/>
                </a:ext>
              </a:extLst>
            </p:cNvPr>
            <p:cNvSpPr/>
            <p:nvPr/>
          </p:nvSpPr>
          <p:spPr>
            <a:xfrm>
              <a:off x="7804614" y="839720"/>
              <a:ext cx="2207635" cy="332320"/>
            </a:xfrm>
            <a:prstGeom prst="rect">
              <a:avLst/>
            </a:prstGeom>
            <a:solidFill>
              <a:srgbClr val="00577E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SIRA / AIRA</a:t>
              </a:r>
            </a:p>
          </p:txBody>
        </p:sp>
      </p:grpSp>
      <p:grpSp>
        <p:nvGrpSpPr>
          <p:cNvPr id="26" name="Group 28">
            <a:extLst>
              <a:ext uri="{FF2B5EF4-FFF2-40B4-BE49-F238E27FC236}">
                <a16:creationId xmlns:a16="http://schemas.microsoft.com/office/drawing/2014/main" id="{DE348588-A1A7-4497-A865-AA5DDDE35531}"/>
              </a:ext>
            </a:extLst>
          </p:cNvPr>
          <p:cNvGrpSpPr/>
          <p:nvPr/>
        </p:nvGrpSpPr>
        <p:grpSpPr>
          <a:xfrm>
            <a:off x="7751579" y="3469608"/>
            <a:ext cx="2207635" cy="1154841"/>
            <a:chOff x="7751579" y="3469608"/>
            <a:chExt cx="2207635" cy="1154841"/>
          </a:xfrm>
        </p:grpSpPr>
        <p:pic>
          <p:nvPicPr>
            <p:cNvPr id="27" name="Picture 29" descr="A picture containing text, map&#10;&#10;Description generated with very high confidence">
              <a:extLst>
                <a:ext uri="{FF2B5EF4-FFF2-40B4-BE49-F238E27FC236}">
                  <a16:creationId xmlns:a16="http://schemas.microsoft.com/office/drawing/2014/main" id="{6B38B72A-AFA4-465A-B1CD-830C57A82C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7696"/>
            <a:stretch>
              <a:fillRect/>
            </a:stretch>
          </p:blipFill>
          <p:spPr>
            <a:xfrm>
              <a:off x="7751579" y="3715783"/>
              <a:ext cx="2207626" cy="908666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28" name="Rectangle 30">
              <a:extLst>
                <a:ext uri="{FF2B5EF4-FFF2-40B4-BE49-F238E27FC236}">
                  <a16:creationId xmlns:a16="http://schemas.microsoft.com/office/drawing/2014/main" id="{D0F29781-6447-4B1E-9E0F-D9C7FC87C336}"/>
                </a:ext>
              </a:extLst>
            </p:cNvPr>
            <p:cNvSpPr/>
            <p:nvPr/>
          </p:nvSpPr>
          <p:spPr>
            <a:xfrm>
              <a:off x="7751579" y="3469608"/>
              <a:ext cx="2207635" cy="246174"/>
            </a:xfrm>
            <a:prstGeom prst="rect">
              <a:avLst/>
            </a:prstGeom>
            <a:solidFill>
              <a:srgbClr val="00577E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IWRAP</a:t>
              </a:r>
            </a:p>
          </p:txBody>
        </p:sp>
      </p:grpSp>
      <p:grpSp>
        <p:nvGrpSpPr>
          <p:cNvPr id="29" name="Group 31">
            <a:extLst>
              <a:ext uri="{FF2B5EF4-FFF2-40B4-BE49-F238E27FC236}">
                <a16:creationId xmlns:a16="http://schemas.microsoft.com/office/drawing/2014/main" id="{CC3FCA46-F57C-45AB-A9FE-E3AB825EB7ED}"/>
              </a:ext>
            </a:extLst>
          </p:cNvPr>
          <p:cNvGrpSpPr/>
          <p:nvPr/>
        </p:nvGrpSpPr>
        <p:grpSpPr>
          <a:xfrm>
            <a:off x="7804614" y="2317546"/>
            <a:ext cx="2207635" cy="1085603"/>
            <a:chOff x="7804614" y="2317546"/>
            <a:chExt cx="2207635" cy="1085603"/>
          </a:xfrm>
        </p:grpSpPr>
        <p:sp>
          <p:nvSpPr>
            <p:cNvPr id="30" name="Rectangle 32">
              <a:extLst>
                <a:ext uri="{FF2B5EF4-FFF2-40B4-BE49-F238E27FC236}">
                  <a16:creationId xmlns:a16="http://schemas.microsoft.com/office/drawing/2014/main" id="{276FCECC-0E9F-4B1C-8CA7-0E975F3C822B}"/>
                </a:ext>
              </a:extLst>
            </p:cNvPr>
            <p:cNvSpPr/>
            <p:nvPr/>
          </p:nvSpPr>
          <p:spPr>
            <a:xfrm>
              <a:off x="7804614" y="2317546"/>
              <a:ext cx="2207635" cy="246174"/>
            </a:xfrm>
            <a:prstGeom prst="rect">
              <a:avLst/>
            </a:prstGeom>
            <a:solidFill>
              <a:srgbClr val="00577E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??PAWSA??</a:t>
              </a:r>
            </a:p>
          </p:txBody>
        </p:sp>
        <p:pic>
          <p:nvPicPr>
            <p:cNvPr id="31" name="Picture 33">
              <a:extLst>
                <a:ext uri="{FF2B5EF4-FFF2-40B4-BE49-F238E27FC236}">
                  <a16:creationId xmlns:a16="http://schemas.microsoft.com/office/drawing/2014/main" id="{C7F70F46-CDDF-49B4-8D9A-FEC5DDF6CFA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08573" y="2578918"/>
              <a:ext cx="2203676" cy="824231"/>
            </a:xfrm>
            <a:prstGeom prst="rect">
              <a:avLst/>
            </a:prstGeom>
            <a:noFill/>
            <a:ln cap="flat">
              <a:noFill/>
            </a:ln>
          </p:spPr>
        </p:pic>
      </p:grpSp>
      <p:grpSp>
        <p:nvGrpSpPr>
          <p:cNvPr id="32" name="Group 47">
            <a:extLst>
              <a:ext uri="{FF2B5EF4-FFF2-40B4-BE49-F238E27FC236}">
                <a16:creationId xmlns:a16="http://schemas.microsoft.com/office/drawing/2014/main" id="{9DE966A8-2C6E-4D32-982A-34D360186264}"/>
              </a:ext>
            </a:extLst>
          </p:cNvPr>
          <p:cNvGrpSpPr/>
          <p:nvPr/>
        </p:nvGrpSpPr>
        <p:grpSpPr>
          <a:xfrm>
            <a:off x="7751569" y="4721184"/>
            <a:ext cx="2207635" cy="1282280"/>
            <a:chOff x="7751569" y="4721184"/>
            <a:chExt cx="2207635" cy="1282280"/>
          </a:xfrm>
        </p:grpSpPr>
        <p:sp>
          <p:nvSpPr>
            <p:cNvPr id="33" name="Rectangle 36">
              <a:extLst>
                <a:ext uri="{FF2B5EF4-FFF2-40B4-BE49-F238E27FC236}">
                  <a16:creationId xmlns:a16="http://schemas.microsoft.com/office/drawing/2014/main" id="{42C7F521-12E5-40DE-96AC-62875D192E56}"/>
                </a:ext>
              </a:extLst>
            </p:cNvPr>
            <p:cNvSpPr/>
            <p:nvPr/>
          </p:nvSpPr>
          <p:spPr>
            <a:xfrm>
              <a:off x="7751569" y="4721184"/>
              <a:ext cx="2207635" cy="246174"/>
            </a:xfrm>
            <a:prstGeom prst="rect">
              <a:avLst/>
            </a:prstGeom>
            <a:solidFill>
              <a:srgbClr val="00577E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Simulation &amp; GIS?</a:t>
              </a:r>
            </a:p>
          </p:txBody>
        </p:sp>
        <p:pic>
          <p:nvPicPr>
            <p:cNvPr id="34" name="Picture 37">
              <a:extLst>
                <a:ext uri="{FF2B5EF4-FFF2-40B4-BE49-F238E27FC236}">
                  <a16:creationId xmlns:a16="http://schemas.microsoft.com/office/drawing/2014/main" id="{FB024906-F67A-4D76-BE35-019D1E4D13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51569" y="4967349"/>
              <a:ext cx="2206803" cy="1036115"/>
            </a:xfrm>
            <a:prstGeom prst="rect">
              <a:avLst/>
            </a:prstGeom>
            <a:noFill/>
            <a:ln cap="flat">
              <a:noFill/>
            </a:ln>
          </p:spPr>
        </p:pic>
      </p:grpSp>
      <p:cxnSp>
        <p:nvCxnSpPr>
          <p:cNvPr id="35" name="Straight Arrow Connector 45">
            <a:extLst>
              <a:ext uri="{FF2B5EF4-FFF2-40B4-BE49-F238E27FC236}">
                <a16:creationId xmlns:a16="http://schemas.microsoft.com/office/drawing/2014/main" id="{66188F95-B655-4A32-99EA-88551CA35DC7}"/>
              </a:ext>
            </a:extLst>
          </p:cNvPr>
          <p:cNvCxnSpPr/>
          <p:nvPr/>
        </p:nvCxnSpPr>
        <p:spPr>
          <a:xfrm flipH="1">
            <a:off x="5554769" y="5227643"/>
            <a:ext cx="2182143" cy="9"/>
          </a:xfrm>
          <a:prstGeom prst="straightConnector1">
            <a:avLst/>
          </a:prstGeom>
          <a:noFill/>
          <a:ln w="38103" cap="flat">
            <a:solidFill>
              <a:srgbClr val="F39600"/>
            </a:solidFill>
            <a:prstDash val="solid"/>
            <a:miter/>
            <a:tailEnd type="arrow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8">
            <a:extLst>
              <a:ext uri="{FF2B5EF4-FFF2-40B4-BE49-F238E27FC236}">
                <a16:creationId xmlns:a16="http://schemas.microsoft.com/office/drawing/2014/main" id="{27D3D167-EFC4-468D-8F73-4B09EC21CF33}"/>
              </a:ext>
            </a:extLst>
          </p:cNvPr>
          <p:cNvGraphicFramePr>
            <a:graphicFrameLocks noGrp="1"/>
          </p:cNvGraphicFramePr>
          <p:nvPr/>
        </p:nvGraphicFramePr>
        <p:xfrm>
          <a:off x="371603" y="2122999"/>
          <a:ext cx="11210260" cy="238996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2053">
                  <a:extLst>
                    <a:ext uri="{9D8B030D-6E8A-4147-A177-3AD203B41FA5}">
                      <a16:colId xmlns:a16="http://schemas.microsoft.com/office/drawing/2014/main" val="4287808859"/>
                    </a:ext>
                  </a:extLst>
                </a:gridCol>
                <a:gridCol w="2242053">
                  <a:extLst>
                    <a:ext uri="{9D8B030D-6E8A-4147-A177-3AD203B41FA5}">
                      <a16:colId xmlns:a16="http://schemas.microsoft.com/office/drawing/2014/main" val="3982881533"/>
                    </a:ext>
                  </a:extLst>
                </a:gridCol>
                <a:gridCol w="2242053">
                  <a:extLst>
                    <a:ext uri="{9D8B030D-6E8A-4147-A177-3AD203B41FA5}">
                      <a16:colId xmlns:a16="http://schemas.microsoft.com/office/drawing/2014/main" val="1540976069"/>
                    </a:ext>
                  </a:extLst>
                </a:gridCol>
                <a:gridCol w="2242053">
                  <a:extLst>
                    <a:ext uri="{9D8B030D-6E8A-4147-A177-3AD203B41FA5}">
                      <a16:colId xmlns:a16="http://schemas.microsoft.com/office/drawing/2014/main" val="3110821025"/>
                    </a:ext>
                  </a:extLst>
                </a:gridCol>
                <a:gridCol w="2242053">
                  <a:extLst>
                    <a:ext uri="{9D8B030D-6E8A-4147-A177-3AD203B41FA5}">
                      <a16:colId xmlns:a16="http://schemas.microsoft.com/office/drawing/2014/main" val="339827299"/>
                    </a:ext>
                  </a:extLst>
                </a:gridCol>
              </a:tblGrid>
              <a:tr h="1648279">
                <a:tc>
                  <a:txBody>
                    <a:bodyPr/>
                    <a:lstStyle/>
                    <a:p>
                      <a:pPr lvl="0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8693381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en-GB"/>
                        <a:t>Qualitative Tool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/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/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/>
                        <a:t>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7414509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en-GB"/>
                        <a:t>Quantitative Tool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/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GB"/>
                        <a:t>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5821540"/>
                  </a:ext>
                </a:extLst>
              </a:tr>
            </a:tbl>
          </a:graphicData>
        </a:graphic>
      </p:graphicFrame>
      <p:grpSp>
        <p:nvGrpSpPr>
          <p:cNvPr id="3" name="Group 8">
            <a:extLst>
              <a:ext uri="{FF2B5EF4-FFF2-40B4-BE49-F238E27FC236}">
                <a16:creationId xmlns:a16="http://schemas.microsoft.com/office/drawing/2014/main" id="{92A40127-4679-46A0-8D40-55D0D8AC43EB}"/>
              </a:ext>
            </a:extLst>
          </p:cNvPr>
          <p:cNvGrpSpPr/>
          <p:nvPr/>
        </p:nvGrpSpPr>
        <p:grpSpPr>
          <a:xfrm>
            <a:off x="7222434" y="2240645"/>
            <a:ext cx="1998768" cy="1289743"/>
            <a:chOff x="7222434" y="2240645"/>
            <a:chExt cx="1998768" cy="1289743"/>
          </a:xfrm>
        </p:grpSpPr>
        <p:pic>
          <p:nvPicPr>
            <p:cNvPr id="4" name="Picture 9" descr="A picture containing text, map&#10;&#10;Description generated with very high confidence">
              <a:extLst>
                <a:ext uri="{FF2B5EF4-FFF2-40B4-BE49-F238E27FC236}">
                  <a16:creationId xmlns:a16="http://schemas.microsoft.com/office/drawing/2014/main" id="{04B19C9A-6883-4D68-A19A-884F9D13AE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7696"/>
            <a:stretch>
              <a:fillRect/>
            </a:stretch>
          </p:blipFill>
          <p:spPr>
            <a:xfrm>
              <a:off x="7222434" y="2515578"/>
              <a:ext cx="1998759" cy="1014810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5" name="Rectangle 10">
              <a:extLst>
                <a:ext uri="{FF2B5EF4-FFF2-40B4-BE49-F238E27FC236}">
                  <a16:creationId xmlns:a16="http://schemas.microsoft.com/office/drawing/2014/main" id="{B75E99FB-BE24-4729-9E79-8F06ABC794C7}"/>
                </a:ext>
              </a:extLst>
            </p:cNvPr>
            <p:cNvSpPr/>
            <p:nvPr/>
          </p:nvSpPr>
          <p:spPr>
            <a:xfrm>
              <a:off x="7222434" y="2240645"/>
              <a:ext cx="1998768" cy="274923"/>
            </a:xfrm>
            <a:prstGeom prst="rect">
              <a:avLst/>
            </a:prstGeom>
            <a:solidFill>
              <a:srgbClr val="00577E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IWRAP</a:t>
              </a:r>
            </a:p>
          </p:txBody>
        </p:sp>
      </p:grpSp>
      <p:grpSp>
        <p:nvGrpSpPr>
          <p:cNvPr id="6" name="Group 11">
            <a:extLst>
              <a:ext uri="{FF2B5EF4-FFF2-40B4-BE49-F238E27FC236}">
                <a16:creationId xmlns:a16="http://schemas.microsoft.com/office/drawing/2014/main" id="{3979189E-EAA2-4D3F-AC88-6227A1E82DBA}"/>
              </a:ext>
            </a:extLst>
          </p:cNvPr>
          <p:cNvGrpSpPr/>
          <p:nvPr/>
        </p:nvGrpSpPr>
        <p:grpSpPr>
          <a:xfrm>
            <a:off x="4945669" y="2241130"/>
            <a:ext cx="2002362" cy="1289249"/>
            <a:chOff x="4945669" y="2241130"/>
            <a:chExt cx="2002362" cy="1289249"/>
          </a:xfrm>
        </p:grpSpPr>
        <p:sp>
          <p:nvSpPr>
            <p:cNvPr id="7" name="Rectangle 12">
              <a:extLst>
                <a:ext uri="{FF2B5EF4-FFF2-40B4-BE49-F238E27FC236}">
                  <a16:creationId xmlns:a16="http://schemas.microsoft.com/office/drawing/2014/main" id="{81B89B15-1E8E-47FF-B36E-B4A3069AA18B}"/>
                </a:ext>
              </a:extLst>
            </p:cNvPr>
            <p:cNvSpPr/>
            <p:nvPr/>
          </p:nvSpPr>
          <p:spPr>
            <a:xfrm>
              <a:off x="4945669" y="2241130"/>
              <a:ext cx="2002362" cy="292351"/>
            </a:xfrm>
            <a:prstGeom prst="rect">
              <a:avLst/>
            </a:prstGeom>
            <a:solidFill>
              <a:srgbClr val="00577E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PAWSA</a:t>
              </a:r>
            </a:p>
          </p:txBody>
        </p:sp>
        <p:pic>
          <p:nvPicPr>
            <p:cNvPr id="8" name="Picture 13">
              <a:extLst>
                <a:ext uri="{FF2B5EF4-FFF2-40B4-BE49-F238E27FC236}">
                  <a16:creationId xmlns:a16="http://schemas.microsoft.com/office/drawing/2014/main" id="{4E1454E9-4D1A-4E5C-A3BA-47AB75E0A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49263" y="2551523"/>
              <a:ext cx="1998768" cy="978856"/>
            </a:xfrm>
            <a:prstGeom prst="rect">
              <a:avLst/>
            </a:prstGeom>
            <a:noFill/>
            <a:ln cap="flat">
              <a:noFill/>
            </a:ln>
          </p:spPr>
        </p:pic>
      </p:grpSp>
      <p:grpSp>
        <p:nvGrpSpPr>
          <p:cNvPr id="9" name="Group 16">
            <a:extLst>
              <a:ext uri="{FF2B5EF4-FFF2-40B4-BE49-F238E27FC236}">
                <a16:creationId xmlns:a16="http://schemas.microsoft.com/office/drawing/2014/main" id="{A20B642A-FC90-42EB-82C3-42AC4D5791CB}"/>
              </a:ext>
            </a:extLst>
          </p:cNvPr>
          <p:cNvGrpSpPr/>
          <p:nvPr/>
        </p:nvGrpSpPr>
        <p:grpSpPr>
          <a:xfrm>
            <a:off x="9439433" y="2240645"/>
            <a:ext cx="2065903" cy="1282290"/>
            <a:chOff x="9439433" y="2240645"/>
            <a:chExt cx="2065903" cy="1282290"/>
          </a:xfrm>
        </p:grpSpPr>
        <p:sp>
          <p:nvSpPr>
            <p:cNvPr id="10" name="Rectangle 14">
              <a:extLst>
                <a:ext uri="{FF2B5EF4-FFF2-40B4-BE49-F238E27FC236}">
                  <a16:creationId xmlns:a16="http://schemas.microsoft.com/office/drawing/2014/main" id="{F60656D6-0A2E-4C3D-94C0-A492E3087102}"/>
                </a:ext>
              </a:extLst>
            </p:cNvPr>
            <p:cNvSpPr/>
            <p:nvPr/>
          </p:nvSpPr>
          <p:spPr>
            <a:xfrm>
              <a:off x="9439433" y="2240645"/>
              <a:ext cx="2065903" cy="246174"/>
            </a:xfrm>
            <a:prstGeom prst="rect">
              <a:avLst/>
            </a:prstGeom>
            <a:solidFill>
              <a:srgbClr val="00577E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Simulation &amp; GIS</a:t>
              </a:r>
            </a:p>
          </p:txBody>
        </p:sp>
        <p:pic>
          <p:nvPicPr>
            <p:cNvPr id="11" name="Picture 15">
              <a:extLst>
                <a:ext uri="{FF2B5EF4-FFF2-40B4-BE49-F238E27FC236}">
                  <a16:creationId xmlns:a16="http://schemas.microsoft.com/office/drawing/2014/main" id="{EE7E9A1A-3B7F-4957-9C9B-CA578EDB09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39433" y="2486820"/>
              <a:ext cx="2065117" cy="1036115"/>
            </a:xfrm>
            <a:prstGeom prst="rect">
              <a:avLst/>
            </a:prstGeom>
            <a:noFill/>
            <a:ln cap="flat">
              <a:noFill/>
            </a:ln>
          </p:spPr>
        </p:pic>
      </p:grpSp>
      <p:grpSp>
        <p:nvGrpSpPr>
          <p:cNvPr id="12" name="Group 19">
            <a:extLst>
              <a:ext uri="{FF2B5EF4-FFF2-40B4-BE49-F238E27FC236}">
                <a16:creationId xmlns:a16="http://schemas.microsoft.com/office/drawing/2014/main" id="{65328448-354F-41BA-B0DB-D202E3254E3A}"/>
              </a:ext>
            </a:extLst>
          </p:cNvPr>
          <p:cNvGrpSpPr/>
          <p:nvPr/>
        </p:nvGrpSpPr>
        <p:grpSpPr>
          <a:xfrm>
            <a:off x="2728661" y="2240645"/>
            <a:ext cx="2002371" cy="1289733"/>
            <a:chOff x="2728661" y="2240645"/>
            <a:chExt cx="2002371" cy="1289733"/>
          </a:xfrm>
        </p:grpSpPr>
        <p:grpSp>
          <p:nvGrpSpPr>
            <p:cNvPr id="13" name="Group 20">
              <a:extLst>
                <a:ext uri="{FF2B5EF4-FFF2-40B4-BE49-F238E27FC236}">
                  <a16:creationId xmlns:a16="http://schemas.microsoft.com/office/drawing/2014/main" id="{A646DF71-5B80-423D-B149-B372C550B196}"/>
                </a:ext>
              </a:extLst>
            </p:cNvPr>
            <p:cNvGrpSpPr/>
            <p:nvPr/>
          </p:nvGrpSpPr>
          <p:grpSpPr>
            <a:xfrm>
              <a:off x="2728670" y="2537560"/>
              <a:ext cx="2002362" cy="992818"/>
              <a:chOff x="2728670" y="2537560"/>
              <a:chExt cx="2002362" cy="992818"/>
            </a:xfrm>
          </p:grpSpPr>
          <p:pic>
            <p:nvPicPr>
              <p:cNvPr id="14" name="Picture">
                <a:extLst>
                  <a:ext uri="{FF2B5EF4-FFF2-40B4-BE49-F238E27FC236}">
                    <a16:creationId xmlns:a16="http://schemas.microsoft.com/office/drawing/2014/main" id="{3DA9D6A7-8F44-46E7-808F-C9DE0D24E4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28670" y="2537560"/>
                <a:ext cx="2002362" cy="992818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sp>
            <p:nvSpPr>
              <p:cNvPr id="15" name="Rectangle 23">
                <a:extLst>
                  <a:ext uri="{FF2B5EF4-FFF2-40B4-BE49-F238E27FC236}">
                    <a16:creationId xmlns:a16="http://schemas.microsoft.com/office/drawing/2014/main" id="{C74370C0-92EE-471D-ACDB-C645C377A36A}"/>
                  </a:ext>
                </a:extLst>
              </p:cNvPr>
              <p:cNvSpPr/>
              <p:nvPr/>
            </p:nvSpPr>
            <p:spPr>
              <a:xfrm>
                <a:off x="3177421" y="2540623"/>
                <a:ext cx="1546469" cy="786100"/>
              </a:xfrm>
              <a:prstGeom prst="rect">
                <a:avLst/>
              </a:prstGeom>
              <a:gradFill>
                <a:gsLst>
                  <a:gs pos="0">
                    <a:srgbClr val="00B050">
                      <a:alpha val="50000"/>
                    </a:srgbClr>
                  </a:gs>
                  <a:gs pos="100000">
                    <a:srgbClr val="FFFF00">
                      <a:alpha val="25000"/>
                    </a:srgbClr>
                  </a:gs>
                </a:gsLst>
                <a:lin ang="18900000"/>
              </a:gradFill>
              <a:ln cap="flat">
                <a:noFill/>
                <a:prstDash val="solid"/>
              </a:ln>
            </p:spPr>
            <p:txBody>
              <a:bodyPr vert="horz" wrap="square" lIns="91440" tIns="45720" rIns="91440" bIns="45720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</p:grpSp>
        <p:sp>
          <p:nvSpPr>
            <p:cNvPr id="16" name="Rectangle 21">
              <a:extLst>
                <a:ext uri="{FF2B5EF4-FFF2-40B4-BE49-F238E27FC236}">
                  <a16:creationId xmlns:a16="http://schemas.microsoft.com/office/drawing/2014/main" id="{2A3C6333-260E-4EF5-B462-0EA95633D8CC}"/>
                </a:ext>
              </a:extLst>
            </p:cNvPr>
            <p:cNvSpPr/>
            <p:nvPr/>
          </p:nvSpPr>
          <p:spPr>
            <a:xfrm>
              <a:off x="2728661" y="2240645"/>
              <a:ext cx="2002362" cy="296914"/>
            </a:xfrm>
            <a:prstGeom prst="rect">
              <a:avLst/>
            </a:prstGeom>
            <a:solidFill>
              <a:srgbClr val="00577E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SIRA / AIRA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737F2-5CE1-4A6B-9F6D-A3E9B2E7354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111224"/>
          </a:xfrm>
        </p:spPr>
        <p:txBody>
          <a:bodyPr/>
          <a:lstStyle/>
          <a:p>
            <a:pPr lvl="0"/>
            <a:r>
              <a:rPr lang="en-GB"/>
              <a:t>IALA Tool Box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BD75A-EDC0-4BDB-876B-54D4CEB540B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023134" y="1578098"/>
            <a:ext cx="8330659" cy="1443554"/>
          </a:xfrm>
        </p:spPr>
        <p:txBody>
          <a:bodyPr/>
          <a:lstStyle/>
          <a:p>
            <a:pPr lvl="0"/>
            <a:r>
              <a:rPr lang="en-GB"/>
              <a:t>SIRA / AIRA</a:t>
            </a:r>
          </a:p>
          <a:p>
            <a:pPr lvl="1"/>
            <a:r>
              <a:rPr lang="en-GB"/>
              <a:t>Structure / Framework of Risk Assessment</a:t>
            </a:r>
          </a:p>
          <a:p>
            <a:pPr lvl="1"/>
            <a:r>
              <a:rPr lang="en-GB"/>
              <a:t>Follows IMO FSA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06DA4AC-2ACC-4BC5-881A-5B3F02D87D1D}"/>
              </a:ext>
            </a:extLst>
          </p:cNvPr>
          <p:cNvGrpSpPr/>
          <p:nvPr/>
        </p:nvGrpSpPr>
        <p:grpSpPr>
          <a:xfrm>
            <a:off x="823362" y="1578098"/>
            <a:ext cx="2207644" cy="1443545"/>
            <a:chOff x="823362" y="1578098"/>
            <a:chExt cx="2207644" cy="144354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EB1122A-1D08-4024-BC72-CB67118FBE4E}"/>
                </a:ext>
              </a:extLst>
            </p:cNvPr>
            <p:cNvGrpSpPr/>
            <p:nvPr/>
          </p:nvGrpSpPr>
          <p:grpSpPr>
            <a:xfrm>
              <a:off x="823371" y="1910419"/>
              <a:ext cx="2207635" cy="1111224"/>
              <a:chOff x="823371" y="1910419"/>
              <a:chExt cx="2207635" cy="1111224"/>
            </a:xfrm>
          </p:grpSpPr>
          <p:pic>
            <p:nvPicPr>
              <p:cNvPr id="6" name="Picture">
                <a:extLst>
                  <a:ext uri="{FF2B5EF4-FFF2-40B4-BE49-F238E27FC236}">
                    <a16:creationId xmlns:a16="http://schemas.microsoft.com/office/drawing/2014/main" id="{61582F6C-4AF6-43C8-A70B-D28828EB32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23371" y="1910419"/>
                <a:ext cx="2207635" cy="1111224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sp>
            <p:nvSpPr>
              <p:cNvPr id="7" name="Rectangle 7">
                <a:extLst>
                  <a:ext uri="{FF2B5EF4-FFF2-40B4-BE49-F238E27FC236}">
                    <a16:creationId xmlns:a16="http://schemas.microsoft.com/office/drawing/2014/main" id="{8E911DC2-A9C5-4BC0-A98D-9BACF555892D}"/>
                  </a:ext>
                </a:extLst>
              </p:cNvPr>
              <p:cNvSpPr/>
              <p:nvPr/>
            </p:nvSpPr>
            <p:spPr>
              <a:xfrm>
                <a:off x="1318125" y="1913848"/>
                <a:ext cx="1705008" cy="879853"/>
              </a:xfrm>
              <a:prstGeom prst="rect">
                <a:avLst/>
              </a:prstGeom>
              <a:gradFill>
                <a:gsLst>
                  <a:gs pos="0">
                    <a:srgbClr val="00B050">
                      <a:alpha val="50000"/>
                    </a:srgbClr>
                  </a:gs>
                  <a:gs pos="100000">
                    <a:srgbClr val="FFFF00">
                      <a:alpha val="25000"/>
                    </a:srgbClr>
                  </a:gs>
                </a:gsLst>
                <a:lin ang="18900000"/>
              </a:gradFill>
              <a:ln cap="flat">
                <a:noFill/>
                <a:prstDash val="solid"/>
              </a:ln>
            </p:spPr>
            <p:txBody>
              <a:bodyPr vert="horz" wrap="square" lIns="91440" tIns="45720" rIns="91440" bIns="45720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</p:grpSp>
        <p:sp>
          <p:nvSpPr>
            <p:cNvPr id="8" name="Rectangle 5">
              <a:extLst>
                <a:ext uri="{FF2B5EF4-FFF2-40B4-BE49-F238E27FC236}">
                  <a16:creationId xmlns:a16="http://schemas.microsoft.com/office/drawing/2014/main" id="{12C1A377-69E8-4F07-BF04-DF756E4BD376}"/>
                </a:ext>
              </a:extLst>
            </p:cNvPr>
            <p:cNvSpPr/>
            <p:nvPr/>
          </p:nvSpPr>
          <p:spPr>
            <a:xfrm>
              <a:off x="823362" y="1578098"/>
              <a:ext cx="2207635" cy="332320"/>
            </a:xfrm>
            <a:prstGeom prst="rect">
              <a:avLst/>
            </a:prstGeom>
            <a:solidFill>
              <a:srgbClr val="00577E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SIRA / AIRA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DF97706-ED0A-4E41-9AB7-DF2D67534F1F}"/>
              </a:ext>
            </a:extLst>
          </p:cNvPr>
          <p:cNvGrpSpPr/>
          <p:nvPr/>
        </p:nvGrpSpPr>
        <p:grpSpPr>
          <a:xfrm>
            <a:off x="770327" y="4207977"/>
            <a:ext cx="2207635" cy="1154841"/>
            <a:chOff x="770327" y="4207977"/>
            <a:chExt cx="2207635" cy="1154841"/>
          </a:xfrm>
        </p:grpSpPr>
        <p:pic>
          <p:nvPicPr>
            <p:cNvPr id="10" name="Picture 9" descr="A picture containing text, map&#10;&#10;Description generated with very high confidence">
              <a:extLst>
                <a:ext uri="{FF2B5EF4-FFF2-40B4-BE49-F238E27FC236}">
                  <a16:creationId xmlns:a16="http://schemas.microsoft.com/office/drawing/2014/main" id="{6D7034B3-3B12-4093-85B7-7DD0A4E0F5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7696"/>
            <a:stretch>
              <a:fillRect/>
            </a:stretch>
          </p:blipFill>
          <p:spPr>
            <a:xfrm>
              <a:off x="770327" y="4454152"/>
              <a:ext cx="2207626" cy="908666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F049165-4EE1-42D6-BECD-C7A3A6E4EF8C}"/>
                </a:ext>
              </a:extLst>
            </p:cNvPr>
            <p:cNvSpPr/>
            <p:nvPr/>
          </p:nvSpPr>
          <p:spPr>
            <a:xfrm>
              <a:off x="770327" y="4207977"/>
              <a:ext cx="2207635" cy="246174"/>
            </a:xfrm>
            <a:prstGeom prst="rect">
              <a:avLst/>
            </a:prstGeom>
            <a:solidFill>
              <a:srgbClr val="00577E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IWRAP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9BEECC4-9B1C-418D-826D-C16D660FA295}"/>
              </a:ext>
            </a:extLst>
          </p:cNvPr>
          <p:cNvGrpSpPr/>
          <p:nvPr/>
        </p:nvGrpSpPr>
        <p:grpSpPr>
          <a:xfrm>
            <a:off x="823362" y="3055915"/>
            <a:ext cx="2207644" cy="1085603"/>
            <a:chOff x="823362" y="3055915"/>
            <a:chExt cx="2207644" cy="108560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D2C2AAD-B7B3-4A3A-B3F5-1D651A2C0DD7}"/>
                </a:ext>
              </a:extLst>
            </p:cNvPr>
            <p:cNvSpPr/>
            <p:nvPr/>
          </p:nvSpPr>
          <p:spPr>
            <a:xfrm>
              <a:off x="823362" y="3055915"/>
              <a:ext cx="2207635" cy="246174"/>
            </a:xfrm>
            <a:prstGeom prst="rect">
              <a:avLst/>
            </a:prstGeom>
            <a:solidFill>
              <a:srgbClr val="00577E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PAWSA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2DC23D2-DDEC-472E-881D-60BCE06D38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7330" y="3317287"/>
              <a:ext cx="2203676" cy="824231"/>
            </a:xfrm>
            <a:prstGeom prst="rect">
              <a:avLst/>
            </a:prstGeom>
            <a:noFill/>
            <a:ln cap="flat">
              <a:noFill/>
            </a:ln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C57020D-2AFD-4915-A2B1-2901746D65BB}"/>
              </a:ext>
            </a:extLst>
          </p:cNvPr>
          <p:cNvGrpSpPr/>
          <p:nvPr/>
        </p:nvGrpSpPr>
        <p:grpSpPr>
          <a:xfrm>
            <a:off x="770317" y="5444749"/>
            <a:ext cx="2207635" cy="1282289"/>
            <a:chOff x="770317" y="5444749"/>
            <a:chExt cx="2207635" cy="128228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596B447-D01D-434B-938C-1092E7BB7B3F}"/>
                </a:ext>
              </a:extLst>
            </p:cNvPr>
            <p:cNvSpPr/>
            <p:nvPr/>
          </p:nvSpPr>
          <p:spPr>
            <a:xfrm>
              <a:off x="770317" y="5444749"/>
              <a:ext cx="2207635" cy="246174"/>
            </a:xfrm>
            <a:prstGeom prst="rect">
              <a:avLst/>
            </a:prstGeom>
            <a:solidFill>
              <a:srgbClr val="00577E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Simulation &amp; GIS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A87ADED-39CC-4EF3-8A30-CE0E9BB6406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0317" y="5690923"/>
              <a:ext cx="2206803" cy="1036115"/>
            </a:xfrm>
            <a:prstGeom prst="rect">
              <a:avLst/>
            </a:prstGeom>
            <a:noFill/>
            <a:ln cap="flat">
              <a:noFill/>
            </a:ln>
          </p:spPr>
        </p:pic>
      </p:grp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3FB2F73-8C73-4E03-B566-44B889E33137}"/>
              </a:ext>
            </a:extLst>
          </p:cNvPr>
          <p:cNvSpPr txBox="1"/>
          <p:nvPr/>
        </p:nvSpPr>
        <p:spPr>
          <a:xfrm>
            <a:off x="3023134" y="3055915"/>
            <a:ext cx="8330659" cy="108559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marL="228600" marR="0" lvl="0" indent="-228600" algn="l" defTabSz="914400" rtl="0" fontAlgn="auto" hangingPunct="1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PAWSA</a:t>
            </a:r>
          </a:p>
          <a:p>
            <a:pPr marL="685800" marR="0" lvl="1" indent="-228600" algn="l" defTabSz="914400" rtl="0" fontAlgn="auto" hangingPunct="1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‘Delphi’ method of converting the opinions of experts with local knowledge into quantified results – can be moulded to FSA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C0CE5CBA-53A7-4753-93D1-583164F4AFD5}"/>
              </a:ext>
            </a:extLst>
          </p:cNvPr>
          <p:cNvSpPr txBox="1"/>
          <p:nvPr/>
        </p:nvSpPr>
        <p:spPr>
          <a:xfrm>
            <a:off x="2977121" y="4217103"/>
            <a:ext cx="8330659" cy="108559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marL="228600" marR="0" lvl="0" indent="-22860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AE1AEEB-6B6F-4779-8CE2-A4B27E0ADEA0}"/>
              </a:ext>
            </a:extLst>
          </p:cNvPr>
          <p:cNvSpPr txBox="1"/>
          <p:nvPr/>
        </p:nvSpPr>
        <p:spPr>
          <a:xfrm>
            <a:off x="3030998" y="4237183"/>
            <a:ext cx="8330659" cy="108559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marL="228600" marR="0" lvl="0" indent="-22860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IWRAP</a:t>
            </a:r>
          </a:p>
          <a:p>
            <a:pPr marL="685800" marR="0" lvl="1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Quantitative collision, allision and grounding probability model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56CF3111-CC40-4494-B9BB-044C06D58055}"/>
              </a:ext>
            </a:extLst>
          </p:cNvPr>
          <p:cNvSpPr txBox="1"/>
          <p:nvPr/>
        </p:nvSpPr>
        <p:spPr>
          <a:xfrm>
            <a:off x="3030998" y="5452713"/>
            <a:ext cx="8330659" cy="108559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marL="228600" marR="0" lvl="0" indent="-228600" algn="l" defTabSz="914400" rtl="0" fontAlgn="auto" hangingPunct="1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Simulation &amp; GIS</a:t>
            </a:r>
          </a:p>
          <a:p>
            <a:pPr marL="685800" marR="0" lvl="1" indent="-228600" algn="l" defTabSz="914400" rtl="0" fontAlgn="auto" hangingPunct="1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Full bridge simulation to assess scenario</a:t>
            </a:r>
          </a:p>
          <a:p>
            <a:pPr marL="685800" marR="0" lvl="1" indent="-228600" algn="l" defTabSz="914400" rtl="0" fontAlgn="auto" hangingPunct="1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GIS to analyse vessel traffic disposition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4C6AB7F4ADAA4ABC48D93214FE8FD2" ma:contentTypeVersion="12" ma:contentTypeDescription="Create a new document." ma:contentTypeScope="" ma:versionID="a00c95f68454701efb74eefcee0e4857">
  <xsd:schema xmlns:xsd="http://www.w3.org/2001/XMLSchema" xmlns:xs="http://www.w3.org/2001/XMLSchema" xmlns:p="http://schemas.microsoft.com/office/2006/metadata/properties" xmlns:ns2="ac5f8115-f13f-4d01-aff4-515a67108c33" xmlns:ns3="06022411-6e02-423b-85fd-39e0748b9219" targetNamespace="http://schemas.microsoft.com/office/2006/metadata/properties" ma:root="true" ma:fieldsID="d87b637b4ab76f86321764b5ff73d8ad" ns2:_="" ns3:_="">
    <xsd:import namespace="ac5f8115-f13f-4d01-aff4-515a67108c33"/>
    <xsd:import namespace="06022411-6e02-423b-85fd-39e0748b92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5f8115-f13f-4d01-aff4-515a67108c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022411-6e02-423b-85fd-39e0748b921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772D280-C528-46AC-8EE8-F3C0BE504A2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83847E4-0270-471B-AA73-8A31FBC38BC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16A8B06-3ECC-4E88-B532-9B961E7D55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c5f8115-f13f-4d01-aff4-515a67108c33"/>
    <ds:schemaRef ds:uri="06022411-6e02-423b-85fd-39e0748b92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Application>Microsoft Office PowerPoint</Application>
  <PresentationFormat>Widescreen</PresentationFormat>
  <Paragraphs>48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IALA Tool Box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Edward Rogers</dc:creator>
  <cp:lastModifiedBy>Tom Southall</cp:lastModifiedBy>
  <cp:revision>9</cp:revision>
  <dcterms:created xsi:type="dcterms:W3CDTF">2019-10-15T07:52:04Z</dcterms:created>
  <dcterms:modified xsi:type="dcterms:W3CDTF">2020-02-14T11:44:55Z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0x010100FB4C6AB7F4ADAA4ABC48D93214FE8FD2</vt:lpwstr>
  </property>
  <property fmtid="{D5CDD505-2E9C-101B-9397-08002B2CF9AE}" pid="3" name="Order">
    <vt:r8>17717100</vt:r8>
  </property>
</Properties>
</file>