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63" r:id="rId6"/>
    <p:sldId id="264" r:id="rId7"/>
    <p:sldId id="258" r:id="rId8"/>
    <p:sldId id="259" r:id="rId9"/>
    <p:sldId id="260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2013-10-22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66929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2013-10-22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55708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2013-10-22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1804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2013-10-22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31741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2013-10-22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83768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2013-10-22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4376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2013-10-22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20666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2013-10-22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4232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2013-10-22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40630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2013-10-22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8661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4B6D6-CC51-473A-9FA8-ED5151EED9AA}" type="datetimeFigureOut">
              <a:rPr lang="en-ZA" smtClean="0"/>
              <a:t>2013-10-22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5970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4B6D6-CC51-473A-9FA8-ED5151EED9AA}" type="datetimeFigureOut">
              <a:rPr lang="en-ZA" smtClean="0"/>
              <a:t>2013-10-22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F851E-8FDF-4995-AEBE-85C831C3ED8A}" type="slidenum">
              <a:rPr lang="en-ZA" smtClean="0"/>
              <a:t>‹#›</a:t>
            </a:fld>
            <a:endParaRPr lang="en-ZA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781" y="5517232"/>
            <a:ext cx="9017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730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b="1" dirty="0" smtClean="0"/>
              <a:t>PAP </a:t>
            </a:r>
            <a:r>
              <a:rPr lang="en-ZA" b="1" dirty="0" smtClean="0"/>
              <a:t>26 FEEDBACK</a:t>
            </a:r>
            <a:endParaRPr lang="en-Z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Steve J. NELL</a:t>
            </a:r>
          </a:p>
          <a:p>
            <a:r>
              <a:rPr lang="en-ZA" dirty="0" smtClean="0"/>
              <a:t>IMC </a:t>
            </a:r>
            <a:r>
              <a:rPr lang="en-ZA" dirty="0" smtClean="0"/>
              <a:t>PAP </a:t>
            </a:r>
            <a:r>
              <a:rPr lang="en-ZA" dirty="0" smtClean="0"/>
              <a:t>representative</a:t>
            </a:r>
          </a:p>
          <a:p>
            <a:r>
              <a:rPr lang="en-ZA" dirty="0" smtClean="0"/>
              <a:t>Oct 2013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1828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4000" b="1" dirty="0" smtClean="0"/>
              <a:t>IMC FINANCES</a:t>
            </a:r>
            <a:endParaRPr lang="en-Z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ZA" dirty="0" smtClean="0"/>
              <a:t>A new procedure for recovering fees from Industrial members has been adopted by IALA that will ensure</a:t>
            </a:r>
          </a:p>
          <a:p>
            <a:pPr lvl="1"/>
            <a:r>
              <a:rPr lang="en-ZA" dirty="0" smtClean="0"/>
              <a:t>Rights terminated in stages</a:t>
            </a:r>
          </a:p>
          <a:p>
            <a:pPr lvl="1"/>
            <a:r>
              <a:rPr lang="en-ZA" dirty="0" smtClean="0"/>
              <a:t>Membership cancelled by IALA council as part of final stage</a:t>
            </a:r>
          </a:p>
          <a:p>
            <a:r>
              <a:rPr lang="en-ZA" dirty="0" smtClean="0"/>
              <a:t>New IMC bank account opened by IALA</a:t>
            </a:r>
          </a:p>
          <a:p>
            <a:pPr lvl="1"/>
            <a:r>
              <a:rPr lang="en-ZA" dirty="0" smtClean="0"/>
              <a:t>IMC treasurer to transfer IMC funds to new account</a:t>
            </a:r>
          </a:p>
          <a:p>
            <a:pPr lvl="1"/>
            <a:r>
              <a:rPr lang="en-ZA" dirty="0" smtClean="0"/>
              <a:t>Close US Bank accounts</a:t>
            </a:r>
          </a:p>
          <a:p>
            <a:endParaRPr lang="en-ZA" dirty="0" smtClean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7356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TECHNICAL SITE VISITS </a:t>
            </a:r>
            <a:endParaRPr lang="en-US" sz="4000" b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914" y="1340768"/>
            <a:ext cx="6422107" cy="4114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2606692" cy="4008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61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AFTERNOON SESSION</a:t>
            </a:r>
            <a:endParaRPr lang="en-US" sz="4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186" y="1268760"/>
            <a:ext cx="5072296" cy="3333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05" y="3428999"/>
            <a:ext cx="4908347" cy="3346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849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THE END – THANK YOU !</a:t>
            </a:r>
            <a:endParaRPr lang="en-US" sz="40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56992"/>
            <a:ext cx="4968123" cy="329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209639"/>
            <a:ext cx="4762301" cy="3055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849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4000" b="1" dirty="0" smtClean="0"/>
              <a:t>AGENDA</a:t>
            </a:r>
            <a:endParaRPr lang="en-Z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2014 – </a:t>
            </a:r>
            <a:r>
              <a:rPr lang="en-ZA" dirty="0" smtClean="0"/>
              <a:t>Spain Conference </a:t>
            </a:r>
          </a:p>
          <a:p>
            <a:pPr lvl="1"/>
            <a:r>
              <a:rPr lang="en-ZA" dirty="0" smtClean="0"/>
              <a:t>Exhibition</a:t>
            </a:r>
          </a:p>
          <a:p>
            <a:pPr lvl="1"/>
            <a:r>
              <a:rPr lang="en-ZA" dirty="0" smtClean="0"/>
              <a:t>Industrial Evening</a:t>
            </a:r>
            <a:endParaRPr lang="en-ZA" dirty="0" smtClean="0"/>
          </a:p>
          <a:p>
            <a:pPr lvl="1"/>
            <a:r>
              <a:rPr lang="en-ZA" dirty="0" smtClean="0"/>
              <a:t>Sponsorship of delegates from developing countries</a:t>
            </a:r>
            <a:endParaRPr lang="en-ZA" dirty="0" smtClean="0"/>
          </a:p>
          <a:p>
            <a:r>
              <a:rPr lang="en-ZA" dirty="0" smtClean="0"/>
              <a:t>VTS 2016</a:t>
            </a:r>
          </a:p>
          <a:p>
            <a:r>
              <a:rPr lang="en-ZA" dirty="0" smtClean="0"/>
              <a:t>IM Finances</a:t>
            </a:r>
          </a:p>
          <a:p>
            <a:endParaRPr lang="en-ZA" dirty="0" smtClean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4596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IMC MEETING LOCATION – OCT 2013</a:t>
            </a:r>
            <a:endParaRPr lang="en-US" sz="4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6362409" cy="4373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621979" y="2754496"/>
            <a:ext cx="253434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Hamilton Island</a:t>
            </a:r>
            <a:endParaRPr lang="en-US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0203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4000" b="1" dirty="0" smtClean="0"/>
              <a:t>EXHIBITION</a:t>
            </a:r>
            <a:endParaRPr lang="en-Z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smtClean="0"/>
              <a:t>Conference Organiser contracted for IMC activities</a:t>
            </a:r>
          </a:p>
          <a:p>
            <a:r>
              <a:rPr lang="en-ZA" dirty="0" smtClean="0"/>
              <a:t>100 booths </a:t>
            </a:r>
            <a:endParaRPr lang="en-ZA" dirty="0" smtClean="0"/>
          </a:p>
          <a:p>
            <a:r>
              <a:rPr lang="en-ZA" dirty="0" smtClean="0"/>
              <a:t>41 Booths booked (17 companies) thus far</a:t>
            </a:r>
          </a:p>
          <a:p>
            <a:r>
              <a:rPr lang="en-ZA" dirty="0" smtClean="0"/>
              <a:t>Monthly marketing/communication from IMC to members </a:t>
            </a:r>
          </a:p>
          <a:p>
            <a:r>
              <a:rPr lang="en-ZA" dirty="0" smtClean="0"/>
              <a:t>IMC expects more bookings towards end of 2013/beginning of 2014</a:t>
            </a:r>
          </a:p>
          <a:p>
            <a:r>
              <a:rPr lang="en-ZA" dirty="0" smtClean="0"/>
              <a:t>Request from National members to exhibit </a:t>
            </a:r>
          </a:p>
          <a:p>
            <a:pPr lvl="1"/>
            <a:r>
              <a:rPr lang="en-ZA" dirty="0" smtClean="0"/>
              <a:t>Referred to IALA SG for clarity </a:t>
            </a:r>
          </a:p>
          <a:p>
            <a:endParaRPr lang="en-ZA" dirty="0" smtClean="0"/>
          </a:p>
          <a:p>
            <a:endParaRPr lang="en-ZA" dirty="0" smtClean="0"/>
          </a:p>
          <a:p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263842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CONFERENCE LOCATION</a:t>
            </a:r>
            <a:endParaRPr lang="en-US" sz="4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75990"/>
            <a:ext cx="6756423" cy="4458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10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EXHIBITION LAYOUT</a:t>
            </a:r>
            <a:endParaRPr lang="en-US" sz="4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84358" y="-388611"/>
            <a:ext cx="3975286" cy="8352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78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4000" b="1" dirty="0" smtClean="0"/>
              <a:t>INDUSTRIAL EVENING</a:t>
            </a:r>
            <a:endParaRPr lang="en-Z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Original chosen venue not available </a:t>
            </a:r>
          </a:p>
          <a:p>
            <a:r>
              <a:rPr lang="en-ZA" dirty="0" smtClean="0"/>
              <a:t>New Venue identified</a:t>
            </a:r>
          </a:p>
          <a:p>
            <a:pPr lvl="1"/>
            <a:r>
              <a:rPr lang="en-ZA" dirty="0" smtClean="0"/>
              <a:t>IMC President to secure venue</a:t>
            </a:r>
          </a:p>
          <a:p>
            <a:pPr lvl="1"/>
            <a:r>
              <a:rPr lang="en-ZA" dirty="0" smtClean="0"/>
              <a:t>Further updates to be provided by End Oct 2013</a:t>
            </a:r>
            <a:endParaRPr lang="en-ZA" dirty="0" smtClean="0"/>
          </a:p>
          <a:p>
            <a:pPr lvl="1"/>
            <a:endParaRPr lang="en-ZA" dirty="0" smtClean="0"/>
          </a:p>
          <a:p>
            <a:pPr marL="0" indent="0">
              <a:buNone/>
            </a:pPr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363241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4000" b="1" dirty="0" smtClean="0"/>
              <a:t>IMC </a:t>
            </a:r>
            <a:r>
              <a:rPr lang="en-ZA" sz="4000" b="1" dirty="0" smtClean="0"/>
              <a:t>SPONSORSHIP</a:t>
            </a:r>
            <a:endParaRPr lang="en-Z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Request to sponsor delegates from developing countries was made </a:t>
            </a:r>
          </a:p>
          <a:p>
            <a:r>
              <a:rPr lang="en-ZA" dirty="0" smtClean="0"/>
              <a:t>IMC will sponsor </a:t>
            </a:r>
            <a:r>
              <a:rPr lang="en-ZA" b="1" dirty="0" smtClean="0"/>
              <a:t>EUR 20k </a:t>
            </a:r>
            <a:r>
              <a:rPr lang="en-ZA" dirty="0" smtClean="0"/>
              <a:t>towards expenses for getting delegates to Spain conference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6450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4000" b="1" dirty="0" smtClean="0"/>
              <a:t>VTS 2016 – KL, MALAYSIA</a:t>
            </a:r>
            <a:endParaRPr lang="en-ZA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IMC has been supporting VTS conference hosts with an IMC observer to provide advice, </a:t>
            </a:r>
            <a:r>
              <a:rPr lang="en-ZA" dirty="0" err="1" smtClean="0"/>
              <a:t>etc</a:t>
            </a:r>
            <a:r>
              <a:rPr lang="en-ZA" dirty="0" smtClean="0"/>
              <a:t> in the past</a:t>
            </a:r>
          </a:p>
          <a:p>
            <a:r>
              <a:rPr lang="en-ZA" dirty="0" smtClean="0"/>
              <a:t>The same will apply for 2016 Symposium (participation to be discussed/finalised by new IMC to be chosen during Spain conference)</a:t>
            </a:r>
            <a:endParaRPr lang="en-ZA" dirty="0" smtClean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4087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247</Words>
  <Application>Microsoft Office PowerPoint</Application>
  <PresentationFormat>On-screen Show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PAP 26 FEEDBACK</vt:lpstr>
      <vt:lpstr>AGENDA</vt:lpstr>
      <vt:lpstr>IMC MEETING LOCATION – OCT 2013</vt:lpstr>
      <vt:lpstr>EXHIBITION</vt:lpstr>
      <vt:lpstr>CONFERENCE LOCATION</vt:lpstr>
      <vt:lpstr>EXHIBITION LAYOUT</vt:lpstr>
      <vt:lpstr>INDUSTRIAL EVENING</vt:lpstr>
      <vt:lpstr>IMC SPONSORSHIP</vt:lpstr>
      <vt:lpstr>VTS 2016 – KL, MALAYSIA</vt:lpstr>
      <vt:lpstr>IMC FINANCES</vt:lpstr>
      <vt:lpstr>TECHNICAL SITE VISITS </vt:lpstr>
      <vt:lpstr>AFTERNOON SESSION</vt:lpstr>
      <vt:lpstr>THE END – THANK YOU 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 Feedback</dc:title>
  <dc:creator>Steve Nell</dc:creator>
  <cp:lastModifiedBy>Steve Nell</cp:lastModifiedBy>
  <cp:revision>15</cp:revision>
  <dcterms:created xsi:type="dcterms:W3CDTF">2011-10-24T07:37:48Z</dcterms:created>
  <dcterms:modified xsi:type="dcterms:W3CDTF">2013-10-22T06:46:45Z</dcterms:modified>
</cp:coreProperties>
</file>